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35"/>
  </p:notesMasterIdLst>
  <p:sldIdLst>
    <p:sldId id="256" r:id="rId5"/>
    <p:sldId id="266" r:id="rId6"/>
    <p:sldId id="267" r:id="rId7"/>
    <p:sldId id="268" r:id="rId8"/>
    <p:sldId id="274" r:id="rId9"/>
    <p:sldId id="272" r:id="rId10"/>
    <p:sldId id="273" r:id="rId11"/>
    <p:sldId id="258" r:id="rId12"/>
    <p:sldId id="275" r:id="rId13"/>
    <p:sldId id="277" r:id="rId14"/>
    <p:sldId id="278" r:id="rId15"/>
    <p:sldId id="259" r:id="rId16"/>
    <p:sldId id="279" r:id="rId17"/>
    <p:sldId id="260"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4" r:id="rId31"/>
    <p:sldId id="292" r:id="rId32"/>
    <p:sldId id="293" r:id="rId33"/>
    <p:sldId id="26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2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05270A-B3F1-4F16-AC27-64CBD9C7E9C3}" v="1418" dt="2025-07-30T20:16:52.1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21652" autoAdjust="0"/>
    <p:restoredTop sz="17201" autoAdjust="0"/>
  </p:normalViewPr>
  <p:slideViewPr>
    <p:cSldViewPr snapToGrid="0">
      <p:cViewPr varScale="1">
        <p:scale>
          <a:sx n="27" d="100"/>
          <a:sy n="27" d="100"/>
        </p:scale>
        <p:origin x="4308" y="48"/>
      </p:cViewPr>
      <p:guideLst/>
    </p:cSldViewPr>
  </p:slideViewPr>
  <p:notesTextViewPr>
    <p:cViewPr>
      <p:scale>
        <a:sx n="300" d="100"/>
        <a:sy n="3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rown" userId="bb5b687be6db52c7" providerId="LiveId" clId="{D105270A-B3F1-4F16-AC27-64CBD9C7E9C3}"/>
    <pc:docChg chg="undo redo custSel addSld delSld modSld sldOrd">
      <pc:chgData name="Andrew Brown" userId="bb5b687be6db52c7" providerId="LiveId" clId="{D105270A-B3F1-4F16-AC27-64CBD9C7E9C3}" dt="2025-07-30T20:37:31.454" v="6023" actId="20577"/>
      <pc:docMkLst>
        <pc:docMk/>
      </pc:docMkLst>
      <pc:sldChg chg="addSp delSp modSp mod modTransition modNotesTx">
        <pc:chgData name="Andrew Brown" userId="bb5b687be6db52c7" providerId="LiveId" clId="{D105270A-B3F1-4F16-AC27-64CBD9C7E9C3}" dt="2025-07-30T16:42:50.554" v="5013"/>
        <pc:sldMkLst>
          <pc:docMk/>
          <pc:sldMk cId="2952354479" sldId="256"/>
        </pc:sldMkLst>
        <pc:picChg chg="add del mod">
          <ac:chgData name="Andrew Brown" userId="bb5b687be6db52c7" providerId="LiveId" clId="{D105270A-B3F1-4F16-AC27-64CBD9C7E9C3}" dt="2025-07-29T14:43:29.440" v="2398"/>
          <ac:picMkLst>
            <pc:docMk/>
            <pc:sldMk cId="2952354479" sldId="256"/>
            <ac:picMk id="3" creationId="{D1E28005-9E83-F435-51AB-CC0B30DBBB70}"/>
          </ac:picMkLst>
        </pc:picChg>
        <pc:picChg chg="add del mod">
          <ac:chgData name="Andrew Brown" userId="bb5b687be6db52c7" providerId="LiveId" clId="{D105270A-B3F1-4F16-AC27-64CBD9C7E9C3}" dt="2025-07-29T14:43:34.577" v="2401"/>
          <ac:picMkLst>
            <pc:docMk/>
            <pc:sldMk cId="2952354479" sldId="256"/>
            <ac:picMk id="7" creationId="{D387ACE5-F038-3654-7C5B-6CFA4E3DB7A9}"/>
          </ac:picMkLst>
        </pc:picChg>
        <pc:picChg chg="add del mod">
          <ac:chgData name="Andrew Brown" userId="bb5b687be6db52c7" providerId="LiveId" clId="{D105270A-B3F1-4F16-AC27-64CBD9C7E9C3}" dt="2025-07-29T14:43:40.516" v="2404"/>
          <ac:picMkLst>
            <pc:docMk/>
            <pc:sldMk cId="2952354479" sldId="256"/>
            <ac:picMk id="10" creationId="{B204E0B5-3D54-C8EB-AF70-BB87614A4AC9}"/>
          </ac:picMkLst>
        </pc:picChg>
        <pc:picChg chg="add del mod">
          <ac:chgData name="Andrew Brown" userId="bb5b687be6db52c7" providerId="LiveId" clId="{D105270A-B3F1-4F16-AC27-64CBD9C7E9C3}" dt="2025-07-29T14:43:59.603" v="2407"/>
          <ac:picMkLst>
            <pc:docMk/>
            <pc:sldMk cId="2952354479" sldId="256"/>
            <ac:picMk id="13" creationId="{5A6399DE-3DC2-B3B0-A8A1-7D27D6C3A742}"/>
          </ac:picMkLst>
        </pc:picChg>
      </pc:sldChg>
      <pc:sldChg chg="addSp delSp modSp mod modTransition setBg modNotesTx">
        <pc:chgData name="Andrew Brown" userId="bb5b687be6db52c7" providerId="LiveId" clId="{D105270A-B3F1-4F16-AC27-64CBD9C7E9C3}" dt="2025-07-30T17:11:21.266" v="5039" actId="20577"/>
        <pc:sldMkLst>
          <pc:docMk/>
          <pc:sldMk cId="2107198690" sldId="258"/>
        </pc:sldMkLst>
        <pc:spChg chg="mod">
          <ac:chgData name="Andrew Brown" userId="bb5b687be6db52c7" providerId="LiveId" clId="{D105270A-B3F1-4F16-AC27-64CBD9C7E9C3}" dt="2025-07-30T17:09:25.963" v="5038" actId="20577"/>
          <ac:spMkLst>
            <pc:docMk/>
            <pc:sldMk cId="2107198690" sldId="258"/>
            <ac:spMk id="2" creationId="{222DECE4-48B8-8E16-98A9-95E5DA8B66C7}"/>
          </ac:spMkLst>
        </pc:spChg>
        <pc:spChg chg="add del">
          <ac:chgData name="Andrew Brown" userId="bb5b687be6db52c7" providerId="LiveId" clId="{D105270A-B3F1-4F16-AC27-64CBD9C7E9C3}" dt="2025-07-29T14:07:16.675" v="1700" actId="26606"/>
          <ac:spMkLst>
            <pc:docMk/>
            <pc:sldMk cId="2107198690" sldId="258"/>
            <ac:spMk id="2300" creationId="{C6270675-9512-4978-8583-36659256EE23}"/>
          </ac:spMkLst>
        </pc:spChg>
        <pc:spChg chg="add del">
          <ac:chgData name="Andrew Brown" userId="bb5b687be6db52c7" providerId="LiveId" clId="{D105270A-B3F1-4F16-AC27-64CBD9C7E9C3}" dt="2025-07-29T14:07:20.888" v="1702" actId="26606"/>
          <ac:spMkLst>
            <pc:docMk/>
            <pc:sldMk cId="2107198690" sldId="258"/>
            <ac:spMk id="2307" creationId="{C6270675-9512-4978-8583-36659256EE23}"/>
          </ac:spMkLst>
        </pc:spChg>
        <pc:spChg chg="add del">
          <ac:chgData name="Andrew Brown" userId="bb5b687be6db52c7" providerId="LiveId" clId="{D105270A-B3F1-4F16-AC27-64CBD9C7E9C3}" dt="2025-07-29T14:27:02.288" v="2172" actId="26606"/>
          <ac:spMkLst>
            <pc:docMk/>
            <pc:sldMk cId="2107198690" sldId="258"/>
            <ac:spMk id="2433" creationId="{2EEF4763-EB4A-4A35-89EB-AD2763B48C3B}"/>
          </ac:spMkLst>
        </pc:spChg>
        <pc:grpChg chg="del">
          <ac:chgData name="Andrew Brown" userId="bb5b687be6db52c7" providerId="LiveId" clId="{D105270A-B3F1-4F16-AC27-64CBD9C7E9C3}" dt="2025-07-29T14:04:20.043" v="1646" actId="26606"/>
          <ac:grpSpMkLst>
            <pc:docMk/>
            <pc:sldMk cId="2107198690" sldId="258"/>
            <ac:grpSpMk id="2136" creationId="{A838DBA2-246D-4087-AE0A-6EA2B4B65AF3}"/>
          </ac:grpSpMkLst>
        </pc:grpChg>
        <pc:grpChg chg="del">
          <ac:chgData name="Andrew Brown" userId="bb5b687be6db52c7" providerId="LiveId" clId="{D105270A-B3F1-4F16-AC27-64CBD9C7E9C3}" dt="2025-07-29T14:04:20.043" v="1646" actId="26606"/>
          <ac:grpSpMkLst>
            <pc:docMk/>
            <pc:sldMk cId="2107198690" sldId="258"/>
            <ac:grpSpMk id="2177" creationId="{A0B38558-5389-4817-936F-FD62560CAC11}"/>
          </ac:grpSpMkLst>
        </pc:grpChg>
        <pc:grpChg chg="del">
          <ac:chgData name="Andrew Brown" userId="bb5b687be6db52c7" providerId="LiveId" clId="{D105270A-B3F1-4F16-AC27-64CBD9C7E9C3}" dt="2025-07-29T14:04:20.043" v="1646" actId="26606"/>
          <ac:grpSpMkLst>
            <pc:docMk/>
            <pc:sldMk cId="2107198690" sldId="258"/>
            <ac:grpSpMk id="2181" creationId="{15502586-682B-4EDF-9515-674BB4E1CD13}"/>
          </ac:grpSpMkLst>
        </pc:grpChg>
        <pc:grpChg chg="add del">
          <ac:chgData name="Andrew Brown" userId="bb5b687be6db52c7" providerId="LiveId" clId="{D105270A-B3F1-4F16-AC27-64CBD9C7E9C3}" dt="2025-07-29T14:07:24.618" v="1707" actId="26606"/>
          <ac:grpSpMkLst>
            <pc:docMk/>
            <pc:sldMk cId="2107198690" sldId="258"/>
            <ac:grpSpMk id="2213" creationId="{96FA2727-C33B-44D1-885B-76DC0424E577}"/>
          </ac:grpSpMkLst>
        </pc:grpChg>
        <pc:grpChg chg="add del">
          <ac:chgData name="Andrew Brown" userId="bb5b687be6db52c7" providerId="LiveId" clId="{D105270A-B3F1-4F16-AC27-64CBD9C7E9C3}" dt="2025-07-29T14:07:16.675" v="1700" actId="26606"/>
          <ac:grpSpMkLst>
            <pc:docMk/>
            <pc:sldMk cId="2107198690" sldId="258"/>
            <ac:grpSpMk id="2259" creationId="{96FA2727-C33B-44D1-885B-76DC0424E577}"/>
          </ac:grpSpMkLst>
        </pc:grpChg>
        <pc:grpChg chg="add del">
          <ac:chgData name="Andrew Brown" userId="bb5b687be6db52c7" providerId="LiveId" clId="{D105270A-B3F1-4F16-AC27-64CBD9C7E9C3}" dt="2025-07-29T14:07:20.888" v="1702" actId="26606"/>
          <ac:grpSpMkLst>
            <pc:docMk/>
            <pc:sldMk cId="2107198690" sldId="258"/>
            <ac:grpSpMk id="2303" creationId="{96FA2727-C33B-44D1-885B-76DC0424E577}"/>
          </ac:grpSpMkLst>
        </pc:grpChg>
        <pc:grpChg chg="add del">
          <ac:chgData name="Andrew Brown" userId="bb5b687be6db52c7" providerId="LiveId" clId="{D105270A-B3F1-4F16-AC27-64CBD9C7E9C3}" dt="2025-07-29T14:07:24.596" v="1705" actId="26606"/>
          <ac:grpSpMkLst>
            <pc:docMk/>
            <pc:sldMk cId="2107198690" sldId="258"/>
            <ac:grpSpMk id="2310" creationId="{96FA2727-C33B-44D1-885B-76DC0424E577}"/>
          </ac:grpSpMkLst>
        </pc:grpChg>
        <pc:grpChg chg="add del">
          <ac:chgData name="Andrew Brown" userId="bb5b687be6db52c7" providerId="LiveId" clId="{D105270A-B3F1-4F16-AC27-64CBD9C7E9C3}" dt="2025-07-29T14:27:11.503" v="2174" actId="26606"/>
          <ac:grpSpMkLst>
            <pc:docMk/>
            <pc:sldMk cId="2107198690" sldId="258"/>
            <ac:grpSpMk id="2351" creationId="{96FA2727-C33B-44D1-885B-76DC0424E577}"/>
          </ac:grpSpMkLst>
        </pc:grpChg>
        <pc:grpChg chg="mod replId">
          <ac:chgData name="Andrew Brown" userId="bb5b687be6db52c7" providerId="LiveId" clId="{D105270A-B3F1-4F16-AC27-64CBD9C7E9C3}" dt="2025-07-29T14:07:24.597" v="1706" actId="26606"/>
          <ac:grpSpMkLst>
            <pc:docMk/>
            <pc:sldMk cId="2107198690" sldId="258"/>
            <ac:grpSpMk id="2389" creationId="{4A64FD4C-29BA-46E7-AE31-AB38BB694295}"/>
          </ac:grpSpMkLst>
        </pc:grpChg>
        <pc:grpChg chg="mod replId">
          <ac:chgData name="Andrew Brown" userId="bb5b687be6db52c7" providerId="LiveId" clId="{D105270A-B3F1-4F16-AC27-64CBD9C7E9C3}" dt="2025-07-29T14:07:24.597" v="1706" actId="26606"/>
          <ac:grpSpMkLst>
            <pc:docMk/>
            <pc:sldMk cId="2107198690" sldId="258"/>
            <ac:grpSpMk id="2390" creationId="{DB1B0C3F-D935-4306-B5B1-6AA635881120}"/>
          </ac:grpSpMkLst>
        </pc:grpChg>
        <pc:grpChg chg="add del">
          <ac:chgData name="Andrew Brown" userId="bb5b687be6db52c7" providerId="LiveId" clId="{D105270A-B3F1-4F16-AC27-64CBD9C7E9C3}" dt="2025-07-29T14:26:59.940" v="2170" actId="26606"/>
          <ac:grpSpMkLst>
            <pc:docMk/>
            <pc:sldMk cId="2107198690" sldId="258"/>
            <ac:grpSpMk id="2395" creationId="{96FA2727-C33B-44D1-885B-76DC0424E577}"/>
          </ac:grpSpMkLst>
        </pc:grpChg>
        <pc:grpChg chg="add del">
          <ac:chgData name="Andrew Brown" userId="bb5b687be6db52c7" providerId="LiveId" clId="{D105270A-B3F1-4F16-AC27-64CBD9C7E9C3}" dt="2025-07-29T14:27:02.288" v="2172" actId="26606"/>
          <ac:grpSpMkLst>
            <pc:docMk/>
            <pc:sldMk cId="2107198690" sldId="258"/>
            <ac:grpSpMk id="2435" creationId="{96FA2727-C33B-44D1-885B-76DC0424E577}"/>
          </ac:grpSpMkLst>
        </pc:grpChg>
        <pc:grpChg chg="add del">
          <ac:chgData name="Andrew Brown" userId="bb5b687be6db52c7" providerId="LiveId" clId="{D105270A-B3F1-4F16-AC27-64CBD9C7E9C3}" dt="2025-07-29T14:27:11.503" v="2174" actId="26606"/>
          <ac:grpSpMkLst>
            <pc:docMk/>
            <pc:sldMk cId="2107198690" sldId="258"/>
            <ac:grpSpMk id="2475" creationId="{96FA2727-C33B-44D1-885B-76DC0424E577}"/>
          </ac:grpSpMkLst>
        </pc:grpChg>
        <pc:graphicFrameChg chg="mod modGraphic">
          <ac:chgData name="Andrew Brown" userId="bb5b687be6db52c7" providerId="LiveId" clId="{D105270A-B3F1-4F16-AC27-64CBD9C7E9C3}" dt="2025-07-30T17:11:21.266" v="5039" actId="20577"/>
          <ac:graphicFrameMkLst>
            <pc:docMk/>
            <pc:sldMk cId="2107198690" sldId="258"/>
            <ac:graphicFrameMk id="5" creationId="{402E1E24-8873-B81C-CE67-1EC06DEC9E6D}"/>
          </ac:graphicFrameMkLst>
        </pc:graphicFrameChg>
        <pc:picChg chg="del">
          <ac:chgData name="Andrew Brown" userId="bb5b687be6db52c7" providerId="LiveId" clId="{D105270A-B3F1-4F16-AC27-64CBD9C7E9C3}" dt="2025-07-29T14:04:07.424" v="1645" actId="478"/>
          <ac:picMkLst>
            <pc:docMk/>
            <pc:sldMk cId="2107198690" sldId="258"/>
            <ac:picMk id="2050" creationId="{857C969A-DA3E-245E-8433-B3AF2E5FE5A3}"/>
          </ac:picMkLst>
        </pc:picChg>
        <pc:picChg chg="del">
          <ac:chgData name="Andrew Brown" userId="bb5b687be6db52c7" providerId="LiveId" clId="{D105270A-B3F1-4F16-AC27-64CBD9C7E9C3}" dt="2025-07-29T14:04:20.043" v="1646" actId="26606"/>
          <ac:picMkLst>
            <pc:docMk/>
            <pc:sldMk cId="2107198690" sldId="258"/>
            <ac:picMk id="2134" creationId="{59FACE42-44B0-4185-8ED4-9043A78C8600}"/>
          </ac:picMkLst>
        </pc:picChg>
        <pc:picChg chg="add del">
          <ac:chgData name="Andrew Brown" userId="bb5b687be6db52c7" providerId="LiveId" clId="{D105270A-B3F1-4F16-AC27-64CBD9C7E9C3}" dt="2025-07-29T14:07:24.618" v="1707" actId="26606"/>
          <ac:picMkLst>
            <pc:docMk/>
            <pc:sldMk cId="2107198690" sldId="258"/>
            <ac:picMk id="2211" creationId="{174E31E4-530B-4247-962C-F46F5F66DFFB}"/>
          </ac:picMkLst>
        </pc:picChg>
        <pc:picChg chg="add del">
          <ac:chgData name="Andrew Brown" userId="bb5b687be6db52c7" providerId="LiveId" clId="{D105270A-B3F1-4F16-AC27-64CBD9C7E9C3}" dt="2025-07-29T14:07:16.675" v="1700" actId="26606"/>
          <ac:picMkLst>
            <pc:docMk/>
            <pc:sldMk cId="2107198690" sldId="258"/>
            <ac:picMk id="2257" creationId="{174E31E4-530B-4247-962C-F46F5F66DFFB}"/>
          </ac:picMkLst>
        </pc:picChg>
        <pc:picChg chg="add del">
          <ac:chgData name="Andrew Brown" userId="bb5b687be6db52c7" providerId="LiveId" clId="{D105270A-B3F1-4F16-AC27-64CBD9C7E9C3}" dt="2025-07-29T14:07:20.888" v="1702" actId="26606"/>
          <ac:picMkLst>
            <pc:docMk/>
            <pc:sldMk cId="2107198690" sldId="258"/>
            <ac:picMk id="2302" creationId="{174E31E4-530B-4247-962C-F46F5F66DFFB}"/>
          </ac:picMkLst>
        </pc:picChg>
        <pc:picChg chg="add del">
          <ac:chgData name="Andrew Brown" userId="bb5b687be6db52c7" providerId="LiveId" clId="{D105270A-B3F1-4F16-AC27-64CBD9C7E9C3}" dt="2025-07-29T14:07:24.596" v="1705" actId="26606"/>
          <ac:picMkLst>
            <pc:docMk/>
            <pc:sldMk cId="2107198690" sldId="258"/>
            <ac:picMk id="2309" creationId="{174E31E4-530B-4247-962C-F46F5F66DFFB}"/>
          </ac:picMkLst>
        </pc:picChg>
        <pc:picChg chg="add del">
          <ac:chgData name="Andrew Brown" userId="bb5b687be6db52c7" providerId="LiveId" clId="{D105270A-B3F1-4F16-AC27-64CBD9C7E9C3}" dt="2025-07-29T14:27:11.503" v="2174" actId="26606"/>
          <ac:picMkLst>
            <pc:docMk/>
            <pc:sldMk cId="2107198690" sldId="258"/>
            <ac:picMk id="2350" creationId="{174E31E4-530B-4247-962C-F46F5F66DFFB}"/>
          </ac:picMkLst>
        </pc:picChg>
        <pc:picChg chg="add del">
          <ac:chgData name="Andrew Brown" userId="bb5b687be6db52c7" providerId="LiveId" clId="{D105270A-B3F1-4F16-AC27-64CBD9C7E9C3}" dt="2025-07-29T14:26:59.940" v="2170" actId="26606"/>
          <ac:picMkLst>
            <pc:docMk/>
            <pc:sldMk cId="2107198690" sldId="258"/>
            <ac:picMk id="2393" creationId="{174E31E4-530B-4247-962C-F46F5F66DFFB}"/>
          </ac:picMkLst>
        </pc:picChg>
        <pc:picChg chg="add del">
          <ac:chgData name="Andrew Brown" userId="bb5b687be6db52c7" providerId="LiveId" clId="{D105270A-B3F1-4F16-AC27-64CBD9C7E9C3}" dt="2025-07-29T14:27:02.288" v="2172" actId="26606"/>
          <ac:picMkLst>
            <pc:docMk/>
            <pc:sldMk cId="2107198690" sldId="258"/>
            <ac:picMk id="2434" creationId="{174E31E4-530B-4247-962C-F46F5F66DFFB}"/>
          </ac:picMkLst>
        </pc:picChg>
        <pc:picChg chg="add del">
          <ac:chgData name="Andrew Brown" userId="bb5b687be6db52c7" providerId="LiveId" clId="{D105270A-B3F1-4F16-AC27-64CBD9C7E9C3}" dt="2025-07-29T14:27:11.503" v="2174" actId="26606"/>
          <ac:picMkLst>
            <pc:docMk/>
            <pc:sldMk cId="2107198690" sldId="258"/>
            <ac:picMk id="2474" creationId="{174E31E4-530B-4247-962C-F46F5F66DFFB}"/>
          </ac:picMkLst>
        </pc:picChg>
      </pc:sldChg>
      <pc:sldChg chg="addSp delSp modSp mod modTransition modNotesTx">
        <pc:chgData name="Andrew Brown" userId="bb5b687be6db52c7" providerId="LiveId" clId="{D105270A-B3F1-4F16-AC27-64CBD9C7E9C3}" dt="2025-07-30T18:15:02.787" v="5093" actId="20577"/>
        <pc:sldMkLst>
          <pc:docMk/>
          <pc:sldMk cId="1768162321" sldId="259"/>
        </pc:sldMkLst>
        <pc:spChg chg="mod">
          <ac:chgData name="Andrew Brown" userId="bb5b687be6db52c7" providerId="LiveId" clId="{D105270A-B3F1-4F16-AC27-64CBD9C7E9C3}" dt="2025-07-30T01:21:23.367" v="4537" actId="113"/>
          <ac:spMkLst>
            <pc:docMk/>
            <pc:sldMk cId="1768162321" sldId="259"/>
            <ac:spMk id="2" creationId="{7B9743A8-D0FB-EE50-2688-AAC9A0AB54CB}"/>
          </ac:spMkLst>
        </pc:spChg>
        <pc:spChg chg="add del mod">
          <ac:chgData name="Andrew Brown" userId="bb5b687be6db52c7" providerId="LiveId" clId="{D105270A-B3F1-4F16-AC27-64CBD9C7E9C3}" dt="2025-07-29T17:47:48.120" v="2780"/>
          <ac:spMkLst>
            <pc:docMk/>
            <pc:sldMk cId="1768162321" sldId="259"/>
            <ac:spMk id="4" creationId="{F9D0D004-6384-7A91-0D66-C48A500F1AF1}"/>
          </ac:spMkLst>
        </pc:spChg>
        <pc:spChg chg="add mod">
          <ac:chgData name="Andrew Brown" userId="bb5b687be6db52c7" providerId="LiveId" clId="{D105270A-B3F1-4F16-AC27-64CBD9C7E9C3}" dt="2025-07-30T18:15:02.787" v="5093" actId="20577"/>
          <ac:spMkLst>
            <pc:docMk/>
            <pc:sldMk cId="1768162321" sldId="259"/>
            <ac:spMk id="5" creationId="{6E0C4FF1-1D7C-2A67-BB02-8B1E695F9807}"/>
          </ac:spMkLst>
        </pc:spChg>
        <pc:grpChg chg="del">
          <ac:chgData name="Andrew Brown" userId="bb5b687be6db52c7" providerId="LiveId" clId="{D105270A-B3F1-4F16-AC27-64CBD9C7E9C3}" dt="2025-07-29T17:48:17.604" v="2786" actId="26606"/>
          <ac:grpSpMkLst>
            <pc:docMk/>
            <pc:sldMk cId="1768162321" sldId="259"/>
            <ac:grpSpMk id="3079" creationId="{A0B38558-5389-4817-936F-FD62560CAC11}"/>
          </ac:grpSpMkLst>
        </pc:grpChg>
        <pc:grpChg chg="del">
          <ac:chgData name="Andrew Brown" userId="bb5b687be6db52c7" providerId="LiveId" clId="{D105270A-B3F1-4F16-AC27-64CBD9C7E9C3}" dt="2025-07-29T17:48:17.604" v="2786" actId="26606"/>
          <ac:grpSpMkLst>
            <pc:docMk/>
            <pc:sldMk cId="1768162321" sldId="259"/>
            <ac:grpSpMk id="3083" creationId="{15502586-682B-4EDF-9515-674BB4E1CD13}"/>
          </ac:grpSpMkLst>
        </pc:grpChg>
        <pc:grpChg chg="add">
          <ac:chgData name="Andrew Brown" userId="bb5b687be6db52c7" providerId="LiveId" clId="{D105270A-B3F1-4F16-AC27-64CBD9C7E9C3}" dt="2025-07-29T17:48:17.604" v="2786" actId="26606"/>
          <ac:grpSpMkLst>
            <pc:docMk/>
            <pc:sldMk cId="1768162321" sldId="259"/>
            <ac:grpSpMk id="3113" creationId="{A0B38558-5389-4817-936F-FD62560CAC11}"/>
          </ac:grpSpMkLst>
        </pc:grpChg>
        <pc:grpChg chg="add">
          <ac:chgData name="Andrew Brown" userId="bb5b687be6db52c7" providerId="LiveId" clId="{D105270A-B3F1-4F16-AC27-64CBD9C7E9C3}" dt="2025-07-29T17:48:17.604" v="2786" actId="26606"/>
          <ac:grpSpMkLst>
            <pc:docMk/>
            <pc:sldMk cId="1768162321" sldId="259"/>
            <ac:grpSpMk id="3117" creationId="{15502586-682B-4EDF-9515-674BB4E1CD13}"/>
          </ac:grpSpMkLst>
        </pc:grpChg>
        <pc:graphicFrameChg chg="del">
          <ac:chgData name="Andrew Brown" userId="bb5b687be6db52c7" providerId="LiveId" clId="{D105270A-B3F1-4F16-AC27-64CBD9C7E9C3}" dt="2025-07-29T17:47:46.730" v="2779" actId="478"/>
          <ac:graphicFrameMkLst>
            <pc:docMk/>
            <pc:sldMk cId="1768162321" sldId="259"/>
            <ac:graphicFrameMk id="11" creationId="{AD4C7F18-CE66-C022-84F9-2EEF984016B3}"/>
          </ac:graphicFrameMkLst>
        </pc:graphicFrameChg>
        <pc:picChg chg="add mod">
          <ac:chgData name="Andrew Brown" userId="bb5b687be6db52c7" providerId="LiveId" clId="{D105270A-B3F1-4F16-AC27-64CBD9C7E9C3}" dt="2025-07-30T17:39:09.589" v="5057"/>
          <ac:picMkLst>
            <pc:docMk/>
            <pc:sldMk cId="1768162321" sldId="259"/>
            <ac:picMk id="7" creationId="{8A6E88C7-61D9-C3C2-7F99-718750BF5E87}"/>
          </ac:picMkLst>
        </pc:picChg>
        <pc:picChg chg="del mod ord">
          <ac:chgData name="Andrew Brown" userId="bb5b687be6db52c7" providerId="LiveId" clId="{D105270A-B3F1-4F16-AC27-64CBD9C7E9C3}" dt="2025-07-30T17:39:33.527" v="5060" actId="478"/>
          <ac:picMkLst>
            <pc:docMk/>
            <pc:sldMk cId="1768162321" sldId="259"/>
            <ac:picMk id="3074" creationId="{5E2D7EA8-DE14-3676-7C2F-6E890A87A0E1}"/>
          </ac:picMkLst>
        </pc:picChg>
      </pc:sldChg>
      <pc:sldChg chg="addSp delSp modSp mod modTransition modNotesTx">
        <pc:chgData name="Andrew Brown" userId="bb5b687be6db52c7" providerId="LiveId" clId="{D105270A-B3F1-4F16-AC27-64CBD9C7E9C3}" dt="2025-07-30T19:34:19.393" v="5398" actId="20577"/>
        <pc:sldMkLst>
          <pc:docMk/>
          <pc:sldMk cId="864139120" sldId="260"/>
        </pc:sldMkLst>
        <pc:spChg chg="mod">
          <ac:chgData name="Andrew Brown" userId="bb5b687be6db52c7" providerId="LiveId" clId="{D105270A-B3F1-4F16-AC27-64CBD9C7E9C3}" dt="2025-07-30T01:21:15.746" v="4534" actId="113"/>
          <ac:spMkLst>
            <pc:docMk/>
            <pc:sldMk cId="864139120" sldId="260"/>
            <ac:spMk id="2" creationId="{3A9E6D91-1B80-EC49-C4AF-4B077D66F940}"/>
          </ac:spMkLst>
        </pc:spChg>
        <pc:spChg chg="del">
          <ac:chgData name="Andrew Brown" userId="bb5b687be6db52c7" providerId="LiveId" clId="{D105270A-B3F1-4F16-AC27-64CBD9C7E9C3}" dt="2025-07-29T17:59:02.218" v="2922" actId="478"/>
          <ac:spMkLst>
            <pc:docMk/>
            <pc:sldMk cId="864139120" sldId="260"/>
            <ac:spMk id="3" creationId="{EF36EA88-56CB-81B6-BC8F-BE525E97C774}"/>
          </ac:spMkLst>
        </pc:spChg>
        <pc:spChg chg="add del mod">
          <ac:chgData name="Andrew Brown" userId="bb5b687be6db52c7" providerId="LiveId" clId="{D105270A-B3F1-4F16-AC27-64CBD9C7E9C3}" dt="2025-07-29T18:00:21.471" v="2928"/>
          <ac:spMkLst>
            <pc:docMk/>
            <pc:sldMk cId="864139120" sldId="260"/>
            <ac:spMk id="6" creationId="{13E902DF-13BB-6CF1-C4AC-2F29547506CC}"/>
          </ac:spMkLst>
        </pc:spChg>
        <pc:spChg chg="add mod">
          <ac:chgData name="Andrew Brown" userId="bb5b687be6db52c7" providerId="LiveId" clId="{D105270A-B3F1-4F16-AC27-64CBD9C7E9C3}" dt="2025-07-30T18:14:53.142" v="5087" actId="20577"/>
          <ac:spMkLst>
            <pc:docMk/>
            <pc:sldMk cId="864139120" sldId="260"/>
            <ac:spMk id="7" creationId="{7C89EC25-9074-F85E-8E9F-E24567B28476}"/>
          </ac:spMkLst>
        </pc:spChg>
        <pc:grpChg chg="del">
          <ac:chgData name="Andrew Brown" userId="bb5b687be6db52c7" providerId="LiveId" clId="{D105270A-B3F1-4F16-AC27-64CBD9C7E9C3}" dt="2025-07-29T18:00:46.197" v="2932" actId="26606"/>
          <ac:grpSpMkLst>
            <pc:docMk/>
            <pc:sldMk cId="864139120" sldId="260"/>
            <ac:grpSpMk id="9" creationId="{9AE4726C-1831-4FE3-9A11-227F0DC2F0BC}"/>
          </ac:grpSpMkLst>
        </pc:grpChg>
        <pc:grpChg chg="del">
          <ac:chgData name="Andrew Brown" userId="bb5b687be6db52c7" providerId="LiveId" clId="{D105270A-B3F1-4F16-AC27-64CBD9C7E9C3}" dt="2025-07-29T18:00:46.197" v="2932" actId="26606"/>
          <ac:grpSpMkLst>
            <pc:docMk/>
            <pc:sldMk cId="864139120" sldId="260"/>
            <ac:grpSpMk id="13" creationId="{E916825F-759B-4F1A-BA80-AF7137691EC5}"/>
          </ac:grpSpMkLst>
        </pc:grpChg>
        <pc:grpChg chg="add">
          <ac:chgData name="Andrew Brown" userId="bb5b687be6db52c7" providerId="LiveId" clId="{D105270A-B3F1-4F16-AC27-64CBD9C7E9C3}" dt="2025-07-29T18:00:46.197" v="2932" actId="26606"/>
          <ac:grpSpMkLst>
            <pc:docMk/>
            <pc:sldMk cId="864139120" sldId="260"/>
            <ac:grpSpMk id="72" creationId="{9AE4726C-1831-4FE3-9A11-227F0DC2F0BC}"/>
          </ac:grpSpMkLst>
        </pc:grpChg>
        <pc:grpChg chg="add">
          <ac:chgData name="Andrew Brown" userId="bb5b687be6db52c7" providerId="LiveId" clId="{D105270A-B3F1-4F16-AC27-64CBD9C7E9C3}" dt="2025-07-29T18:00:46.197" v="2932" actId="26606"/>
          <ac:grpSpMkLst>
            <pc:docMk/>
            <pc:sldMk cId="864139120" sldId="260"/>
            <ac:grpSpMk id="76" creationId="{E916825F-759B-4F1A-BA80-AF7137691EC5}"/>
          </ac:grpSpMkLst>
        </pc:grpChg>
      </pc:sldChg>
      <pc:sldChg chg="del modTransition">
        <pc:chgData name="Andrew Brown" userId="bb5b687be6db52c7" providerId="LiveId" clId="{D105270A-B3F1-4F16-AC27-64CBD9C7E9C3}" dt="2025-07-29T20:05:43.753" v="3687" actId="47"/>
        <pc:sldMkLst>
          <pc:docMk/>
          <pc:sldMk cId="156021861" sldId="261"/>
        </pc:sldMkLst>
      </pc:sldChg>
      <pc:sldChg chg="addSp delSp modSp add del mod modTransition modNotesTx">
        <pc:chgData name="Andrew Brown" userId="bb5b687be6db52c7" providerId="LiveId" clId="{D105270A-B3F1-4F16-AC27-64CBD9C7E9C3}" dt="2025-07-29T20:18:35.359" v="4039" actId="47"/>
        <pc:sldMkLst>
          <pc:docMk/>
          <pc:sldMk cId="670728808" sldId="262"/>
        </pc:sldMkLst>
        <pc:spChg chg="add del mod">
          <ac:chgData name="Andrew Brown" userId="bb5b687be6db52c7" providerId="LiveId" clId="{D105270A-B3F1-4F16-AC27-64CBD9C7E9C3}" dt="2025-07-29T20:17:45.784" v="4028"/>
          <ac:spMkLst>
            <pc:docMk/>
            <pc:sldMk cId="670728808" sldId="262"/>
            <ac:spMk id="4" creationId="{D0624589-11BF-DEEF-2132-C6B4F5035E6E}"/>
          </ac:spMkLst>
        </pc:spChg>
        <pc:spChg chg="add mod">
          <ac:chgData name="Andrew Brown" userId="bb5b687be6db52c7" providerId="LiveId" clId="{D105270A-B3F1-4F16-AC27-64CBD9C7E9C3}" dt="2025-07-29T20:17:54.555" v="4031" actId="20577"/>
          <ac:spMkLst>
            <pc:docMk/>
            <pc:sldMk cId="670728808" sldId="262"/>
            <ac:spMk id="5" creationId="{D6CDBBAD-8EAE-D22D-2499-1DDA9F3A0AF3}"/>
          </ac:spMkLst>
        </pc:spChg>
        <pc:graphicFrameChg chg="del">
          <ac:chgData name="Andrew Brown" userId="bb5b687be6db52c7" providerId="LiveId" clId="{D105270A-B3F1-4F16-AC27-64CBD9C7E9C3}" dt="2025-07-29T20:17:32.657" v="4027" actId="478"/>
          <ac:graphicFrameMkLst>
            <pc:docMk/>
            <pc:sldMk cId="670728808" sldId="262"/>
            <ac:graphicFrameMk id="12" creationId="{C5B7DE3D-B6E9-D722-8140-2E748FF8EB62}"/>
          </ac:graphicFrameMkLst>
        </pc:graphicFrameChg>
      </pc:sldChg>
      <pc:sldChg chg="del modTransition">
        <pc:chgData name="Andrew Brown" userId="bb5b687be6db52c7" providerId="LiveId" clId="{D105270A-B3F1-4F16-AC27-64CBD9C7E9C3}" dt="2025-07-30T00:25:55.505" v="4130" actId="47"/>
        <pc:sldMkLst>
          <pc:docMk/>
          <pc:sldMk cId="2438147978" sldId="263"/>
        </pc:sldMkLst>
      </pc:sldChg>
      <pc:sldChg chg="add del modTransition">
        <pc:chgData name="Andrew Brown" userId="bb5b687be6db52c7" providerId="LiveId" clId="{D105270A-B3F1-4F16-AC27-64CBD9C7E9C3}" dt="2025-07-30T01:01:56.172" v="4340" actId="47"/>
        <pc:sldMkLst>
          <pc:docMk/>
          <pc:sldMk cId="1970737260" sldId="264"/>
        </pc:sldMkLst>
      </pc:sldChg>
      <pc:sldChg chg="addSp delSp modSp mod modTransition setBg setClrOvrMap modNotesTx">
        <pc:chgData name="Andrew Brown" userId="bb5b687be6db52c7" providerId="LiveId" clId="{D105270A-B3F1-4F16-AC27-64CBD9C7E9C3}" dt="2025-07-30T18:39:03.537" v="5260" actId="14100"/>
        <pc:sldMkLst>
          <pc:docMk/>
          <pc:sldMk cId="3989391121" sldId="265"/>
        </pc:sldMkLst>
        <pc:spChg chg="mod">
          <ac:chgData name="Andrew Brown" userId="bb5b687be6db52c7" providerId="LiveId" clId="{D105270A-B3F1-4F16-AC27-64CBD9C7E9C3}" dt="2025-07-30T01:20:38.677" v="4523" actId="113"/>
          <ac:spMkLst>
            <pc:docMk/>
            <pc:sldMk cId="3989391121" sldId="265"/>
            <ac:spMk id="2" creationId="{8A1AFB9F-F526-283B-EFF6-5B6CBCC9D610}"/>
          </ac:spMkLst>
        </pc:spChg>
        <pc:spChg chg="add">
          <ac:chgData name="Andrew Brown" userId="bb5b687be6db52c7" providerId="LiveId" clId="{D105270A-B3F1-4F16-AC27-64CBD9C7E9C3}" dt="2025-07-30T01:16:11.104" v="4387"/>
          <ac:spMkLst>
            <pc:docMk/>
            <pc:sldMk cId="3989391121" sldId="265"/>
            <ac:spMk id="3" creationId="{71E7774C-7674-679F-F560-A1B61D9BFBFC}"/>
          </ac:spMkLst>
        </pc:spChg>
        <pc:spChg chg="add mod">
          <ac:chgData name="Andrew Brown" userId="bb5b687be6db52c7" providerId="LiveId" clId="{D105270A-B3F1-4F16-AC27-64CBD9C7E9C3}" dt="2025-07-30T18:38:39.891" v="5258" actId="20577"/>
          <ac:spMkLst>
            <pc:docMk/>
            <pc:sldMk cId="3989391121" sldId="265"/>
            <ac:spMk id="4" creationId="{1A5393DB-474E-EFA6-4CC9-091170F06FB7}"/>
          </ac:spMkLst>
        </pc:spChg>
        <pc:spChg chg="del mod">
          <ac:chgData name="Andrew Brown" userId="bb5b687be6db52c7" providerId="LiveId" clId="{D105270A-B3F1-4F16-AC27-64CBD9C7E9C3}" dt="2025-07-30T01:16:13.089" v="4389"/>
          <ac:spMkLst>
            <pc:docMk/>
            <pc:sldMk cId="3989391121" sldId="265"/>
            <ac:spMk id="7" creationId="{CF35F565-726F-61ED-C001-E1450CBD222A}"/>
          </ac:spMkLst>
        </pc:spChg>
        <pc:spChg chg="add del">
          <ac:chgData name="Andrew Brown" userId="bb5b687be6db52c7" providerId="LiveId" clId="{D105270A-B3F1-4F16-AC27-64CBD9C7E9C3}" dt="2025-07-30T01:16:44.887" v="4402" actId="26606"/>
          <ac:spMkLst>
            <pc:docMk/>
            <pc:sldMk cId="3989391121" sldId="265"/>
            <ac:spMk id="194" creationId="{6697F791-5FFA-4164-899F-EB52EA72B024}"/>
          </ac:spMkLst>
        </pc:spChg>
        <pc:spChg chg="add del">
          <ac:chgData name="Andrew Brown" userId="bb5b687be6db52c7" providerId="LiveId" clId="{D105270A-B3F1-4F16-AC27-64CBD9C7E9C3}" dt="2025-07-30T01:16:44.887" v="4402" actId="26606"/>
          <ac:spMkLst>
            <pc:docMk/>
            <pc:sldMk cId="3989391121" sldId="265"/>
            <ac:spMk id="195" creationId="{B773AB25-A422-41AA-9737-5E04C1966DE1}"/>
          </ac:spMkLst>
        </pc:spChg>
        <pc:grpChg chg="add del">
          <ac:chgData name="Andrew Brown" userId="bb5b687be6db52c7" providerId="LiveId" clId="{D105270A-B3F1-4F16-AC27-64CBD9C7E9C3}" dt="2025-07-30T01:16:44.913" v="4403" actId="26606"/>
          <ac:grpSpMkLst>
            <pc:docMk/>
            <pc:sldMk cId="3989391121" sldId="265"/>
            <ac:grpSpMk id="13" creationId="{9AE4726C-1831-4FE3-9A11-227F0DC2F0BC}"/>
          </ac:grpSpMkLst>
        </pc:grpChg>
        <pc:grpChg chg="add del">
          <ac:chgData name="Andrew Brown" userId="bb5b687be6db52c7" providerId="LiveId" clId="{D105270A-B3F1-4F16-AC27-64CBD9C7E9C3}" dt="2025-07-30T01:16:44.913" v="4403" actId="26606"/>
          <ac:grpSpMkLst>
            <pc:docMk/>
            <pc:sldMk cId="3989391121" sldId="265"/>
            <ac:grpSpMk id="17" creationId="{E916825F-759B-4F1A-BA80-AF7137691EC5}"/>
          </ac:grpSpMkLst>
        </pc:grpChg>
        <pc:grpChg chg="add del">
          <ac:chgData name="Andrew Brown" userId="bb5b687be6db52c7" providerId="LiveId" clId="{D105270A-B3F1-4F16-AC27-64CBD9C7E9C3}" dt="2025-07-30T01:16:38.084" v="4398" actId="26606"/>
          <ac:grpSpMkLst>
            <pc:docMk/>
            <pc:sldMk cId="3989391121" sldId="265"/>
            <ac:grpSpMk id="76" creationId="{9AE4726C-1831-4FE3-9A11-227F0DC2F0BC}"/>
          </ac:grpSpMkLst>
        </pc:grpChg>
        <pc:grpChg chg="add del">
          <ac:chgData name="Andrew Brown" userId="bb5b687be6db52c7" providerId="LiveId" clId="{D105270A-B3F1-4F16-AC27-64CBD9C7E9C3}" dt="2025-07-30T01:16:38.084" v="4398" actId="26606"/>
          <ac:grpSpMkLst>
            <pc:docMk/>
            <pc:sldMk cId="3989391121" sldId="265"/>
            <ac:grpSpMk id="80" creationId="{E916825F-759B-4F1A-BA80-AF7137691EC5}"/>
          </ac:grpSpMkLst>
        </pc:grpChg>
        <pc:grpChg chg="add del">
          <ac:chgData name="Andrew Brown" userId="bb5b687be6db52c7" providerId="LiveId" clId="{D105270A-B3F1-4F16-AC27-64CBD9C7E9C3}" dt="2025-07-30T01:16:44.887" v="4402" actId="26606"/>
          <ac:grpSpMkLst>
            <pc:docMk/>
            <pc:sldMk cId="3989391121" sldId="265"/>
            <ac:grpSpMk id="84" creationId="{6AD0D387-1584-4477-B5F8-52B50D4F2205}"/>
          </ac:grpSpMkLst>
        </pc:grpChg>
        <pc:grpChg chg="add del">
          <ac:chgData name="Andrew Brown" userId="bb5b687be6db52c7" providerId="LiveId" clId="{D105270A-B3F1-4F16-AC27-64CBD9C7E9C3}" dt="2025-07-30T01:16:43.323" v="4400" actId="26606"/>
          <ac:grpSpMkLst>
            <pc:docMk/>
            <pc:sldMk cId="3989391121" sldId="265"/>
            <ac:grpSpMk id="136" creationId="{8E1DDAD8-1D10-4640-A034-BE90015E37B6}"/>
          </ac:grpSpMkLst>
        </pc:grpChg>
        <pc:grpChg chg="add del">
          <ac:chgData name="Andrew Brown" userId="bb5b687be6db52c7" providerId="LiveId" clId="{D105270A-B3F1-4F16-AC27-64CBD9C7E9C3}" dt="2025-07-30T01:16:43.323" v="4400" actId="26606"/>
          <ac:grpSpMkLst>
            <pc:docMk/>
            <pc:sldMk cId="3989391121" sldId="265"/>
            <ac:grpSpMk id="138" creationId="{FD642FB6-2808-4BC5-AE0B-7302C24B78A5}"/>
          </ac:grpSpMkLst>
        </pc:grpChg>
        <pc:grpChg chg="add">
          <ac:chgData name="Andrew Brown" userId="bb5b687be6db52c7" providerId="LiveId" clId="{D105270A-B3F1-4F16-AC27-64CBD9C7E9C3}" dt="2025-07-30T01:16:44.913" v="4403" actId="26606"/>
          <ac:grpSpMkLst>
            <pc:docMk/>
            <pc:sldMk cId="3989391121" sldId="265"/>
            <ac:grpSpMk id="197" creationId="{8E1DDAD8-1D10-4640-A034-BE90015E37B6}"/>
          </ac:grpSpMkLst>
        </pc:grpChg>
        <pc:grpChg chg="add">
          <ac:chgData name="Andrew Brown" userId="bb5b687be6db52c7" providerId="LiveId" clId="{D105270A-B3F1-4F16-AC27-64CBD9C7E9C3}" dt="2025-07-30T01:16:44.913" v="4403" actId="26606"/>
          <ac:grpSpMkLst>
            <pc:docMk/>
            <pc:sldMk cId="3989391121" sldId="265"/>
            <ac:grpSpMk id="199" creationId="{FD642FB6-2808-4BC5-AE0B-7302C24B78A5}"/>
          </ac:grpSpMkLst>
        </pc:grpChg>
        <pc:picChg chg="mod ord">
          <ac:chgData name="Andrew Brown" userId="bb5b687be6db52c7" providerId="LiveId" clId="{D105270A-B3F1-4F16-AC27-64CBD9C7E9C3}" dt="2025-07-30T18:39:03.537" v="5260" actId="14100"/>
          <ac:picMkLst>
            <pc:docMk/>
            <pc:sldMk cId="3989391121" sldId="265"/>
            <ac:picMk id="9" creationId="{1B95FFD4-5FD4-BB43-5649-CD6BA71D393E}"/>
          </ac:picMkLst>
        </pc:picChg>
        <pc:picChg chg="add del">
          <ac:chgData name="Andrew Brown" userId="bb5b687be6db52c7" providerId="LiveId" clId="{D105270A-B3F1-4F16-AC27-64CBD9C7E9C3}" dt="2025-07-30T01:16:44.887" v="4402" actId="26606"/>
          <ac:picMkLst>
            <pc:docMk/>
            <pc:sldMk cId="3989391121" sldId="265"/>
            <ac:picMk id="78" creationId="{4E28A1A9-FB81-4816-AAEA-C3B430946951}"/>
          </ac:picMkLst>
        </pc:picChg>
        <pc:picChg chg="add del">
          <ac:chgData name="Andrew Brown" userId="bb5b687be6db52c7" providerId="LiveId" clId="{D105270A-B3F1-4F16-AC27-64CBD9C7E9C3}" dt="2025-07-30T01:16:44.887" v="4402" actId="26606"/>
          <ac:picMkLst>
            <pc:docMk/>
            <pc:sldMk cId="3989391121" sldId="265"/>
            <ac:picMk id="82" creationId="{AF0552B8-DE8C-40DF-B29F-1728E6A10619}"/>
          </ac:picMkLst>
        </pc:picChg>
      </pc:sldChg>
      <pc:sldChg chg="addSp delSp modSp mod modTransition">
        <pc:chgData name="Andrew Brown" userId="bb5b687be6db52c7" providerId="LiveId" clId="{D105270A-B3F1-4F16-AC27-64CBD9C7E9C3}" dt="2025-07-30T16:42:50.554" v="5013"/>
        <pc:sldMkLst>
          <pc:docMk/>
          <pc:sldMk cId="2801072665" sldId="266"/>
        </pc:sldMkLst>
        <pc:picChg chg="add del mod">
          <ac:chgData name="Andrew Brown" userId="bb5b687be6db52c7" providerId="LiveId" clId="{D105270A-B3F1-4F16-AC27-64CBD9C7E9C3}" dt="2025-07-29T14:46:28.586" v="2425" actId="478"/>
          <ac:picMkLst>
            <pc:docMk/>
            <pc:sldMk cId="2801072665" sldId="266"/>
            <ac:picMk id="3" creationId="{2A3BF94B-3FCF-EDE7-5045-F10B2A192C2D}"/>
          </ac:picMkLst>
        </pc:picChg>
      </pc:sldChg>
      <pc:sldChg chg="addSp delSp modSp mod modTransition modNotesTx">
        <pc:chgData name="Andrew Brown" userId="bb5b687be6db52c7" providerId="LiveId" clId="{D105270A-B3F1-4F16-AC27-64CBD9C7E9C3}" dt="2025-07-30T16:42:50.554" v="5013"/>
        <pc:sldMkLst>
          <pc:docMk/>
          <pc:sldMk cId="3446738824" sldId="267"/>
        </pc:sldMkLst>
        <pc:picChg chg="add del mod">
          <ac:chgData name="Andrew Brown" userId="bb5b687be6db52c7" providerId="LiveId" clId="{D105270A-B3F1-4F16-AC27-64CBD9C7E9C3}" dt="2025-07-29T14:46:26.868" v="2424" actId="478"/>
          <ac:picMkLst>
            <pc:docMk/>
            <pc:sldMk cId="3446738824" sldId="267"/>
            <ac:picMk id="3" creationId="{FD44F245-2A0A-9953-F924-58E478CF6ACB}"/>
          </ac:picMkLst>
        </pc:picChg>
      </pc:sldChg>
      <pc:sldChg chg="addSp delSp modSp mod modTransition modNotesTx">
        <pc:chgData name="Andrew Brown" userId="bb5b687be6db52c7" providerId="LiveId" clId="{D105270A-B3F1-4F16-AC27-64CBD9C7E9C3}" dt="2025-07-30T16:42:50.554" v="5013"/>
        <pc:sldMkLst>
          <pc:docMk/>
          <pc:sldMk cId="1934007098" sldId="268"/>
        </pc:sldMkLst>
        <pc:picChg chg="add del mod">
          <ac:chgData name="Andrew Brown" userId="bb5b687be6db52c7" providerId="LiveId" clId="{D105270A-B3F1-4F16-AC27-64CBD9C7E9C3}" dt="2025-07-29T14:46:24.217" v="2423" actId="478"/>
          <ac:picMkLst>
            <pc:docMk/>
            <pc:sldMk cId="1934007098" sldId="268"/>
            <ac:picMk id="4" creationId="{A6F91445-E2CE-5BC3-E13A-84CAC147A0A9}"/>
          </ac:picMkLst>
        </pc:picChg>
      </pc:sldChg>
      <pc:sldChg chg="new del">
        <pc:chgData name="Andrew Brown" userId="bb5b687be6db52c7" providerId="LiveId" clId="{D105270A-B3F1-4F16-AC27-64CBD9C7E9C3}" dt="2025-07-28T18:32:56.235" v="6" actId="680"/>
        <pc:sldMkLst>
          <pc:docMk/>
          <pc:sldMk cId="2346018182" sldId="270"/>
        </pc:sldMkLst>
      </pc:sldChg>
      <pc:sldChg chg="add del">
        <pc:chgData name="Andrew Brown" userId="bb5b687be6db52c7" providerId="LiveId" clId="{D105270A-B3F1-4F16-AC27-64CBD9C7E9C3}" dt="2025-07-28T18:32:59.409" v="8" actId="47"/>
        <pc:sldMkLst>
          <pc:docMk/>
          <pc:sldMk cId="2976842740" sldId="270"/>
        </pc:sldMkLst>
      </pc:sldChg>
      <pc:sldChg chg="add del modTransition">
        <pc:chgData name="Andrew Brown" userId="bb5b687be6db52c7" providerId="LiveId" clId="{D105270A-B3F1-4F16-AC27-64CBD9C7E9C3}" dt="2025-07-29T13:49:13.754" v="1426" actId="47"/>
        <pc:sldMkLst>
          <pc:docMk/>
          <pc:sldMk cId="2790116884" sldId="271"/>
        </pc:sldMkLst>
      </pc:sldChg>
      <pc:sldChg chg="addSp delSp modSp add mod modTransition setBg setClrOvrMap modNotesTx">
        <pc:chgData name="Andrew Brown" userId="bb5b687be6db52c7" providerId="LiveId" clId="{D105270A-B3F1-4F16-AC27-64CBD9C7E9C3}" dt="2025-07-30T16:54:45.883" v="5032" actId="3626"/>
        <pc:sldMkLst>
          <pc:docMk/>
          <pc:sldMk cId="783199210" sldId="272"/>
        </pc:sldMkLst>
        <pc:spChg chg="mod">
          <ac:chgData name="Andrew Brown" userId="bb5b687be6db52c7" providerId="LiveId" clId="{D105270A-B3F1-4F16-AC27-64CBD9C7E9C3}" dt="2025-07-30T16:50:17.738" v="5021" actId="1076"/>
          <ac:spMkLst>
            <pc:docMk/>
            <pc:sldMk cId="783199210" sldId="272"/>
            <ac:spMk id="2" creationId="{66CDD42B-A4E5-990C-AD82-3B9CA2049B18}"/>
          </ac:spMkLst>
        </pc:spChg>
        <pc:spChg chg="add del mod">
          <ac:chgData name="Andrew Brown" userId="bb5b687be6db52c7" providerId="LiveId" clId="{D105270A-B3F1-4F16-AC27-64CBD9C7E9C3}" dt="2025-07-29T13:08:48.036" v="877"/>
          <ac:spMkLst>
            <pc:docMk/>
            <pc:sldMk cId="783199210" sldId="272"/>
            <ac:spMk id="4" creationId="{EFD6AB0D-4308-CA83-BE75-6802E5590F95}"/>
          </ac:spMkLst>
        </pc:spChg>
        <pc:spChg chg="add del mod ord">
          <ac:chgData name="Andrew Brown" userId="bb5b687be6db52c7" providerId="LiveId" clId="{D105270A-B3F1-4F16-AC27-64CBD9C7E9C3}" dt="2025-07-30T16:54:45.883" v="5032" actId="3626"/>
          <ac:spMkLst>
            <pc:docMk/>
            <pc:sldMk cId="783199210" sldId="272"/>
            <ac:spMk id="5" creationId="{873E9230-849B-1FF8-58D6-FF750568ECB1}"/>
          </ac:spMkLst>
        </pc:spChg>
        <pc:spChg chg="del">
          <ac:chgData name="Andrew Brown" userId="bb5b687be6db52c7" providerId="LiveId" clId="{D105270A-B3F1-4F16-AC27-64CBD9C7E9C3}" dt="2025-07-29T13:10:13.920" v="938" actId="26606"/>
          <ac:spMkLst>
            <pc:docMk/>
            <pc:sldMk cId="783199210" sldId="272"/>
            <ac:spMk id="53" creationId="{2EC29C2F-4230-B738-B780-09EA721F1EEC}"/>
          </ac:spMkLst>
        </pc:spChg>
        <pc:spChg chg="del">
          <ac:chgData name="Andrew Brown" userId="bb5b687be6db52c7" providerId="LiveId" clId="{D105270A-B3F1-4F16-AC27-64CBD9C7E9C3}" dt="2025-07-29T13:10:13.920" v="938" actId="26606"/>
          <ac:spMkLst>
            <pc:docMk/>
            <pc:sldMk cId="783199210" sldId="272"/>
            <ac:spMk id="86" creationId="{9F5D3097-DBCF-5314-6182-EED87227982B}"/>
          </ac:spMkLst>
        </pc:spChg>
        <pc:spChg chg="add del">
          <ac:chgData name="Andrew Brown" userId="bb5b687be6db52c7" providerId="LiveId" clId="{D105270A-B3F1-4F16-AC27-64CBD9C7E9C3}" dt="2025-07-29T13:10:46.080" v="948" actId="26606"/>
          <ac:spMkLst>
            <pc:docMk/>
            <pc:sldMk cId="783199210" sldId="272"/>
            <ac:spMk id="167" creationId="{C2E4E997-8672-4FFD-B8EC-9932A8E4714B}"/>
          </ac:spMkLst>
        </pc:spChg>
        <pc:spChg chg="add del">
          <ac:chgData name="Andrew Brown" userId="bb5b687be6db52c7" providerId="LiveId" clId="{D105270A-B3F1-4F16-AC27-64CBD9C7E9C3}" dt="2025-07-29T13:10:45.152" v="945" actId="26606"/>
          <ac:spMkLst>
            <pc:docMk/>
            <pc:sldMk cId="783199210" sldId="272"/>
            <ac:spMk id="246" creationId="{046B922C-5BA7-4973-B12F-71A509E4BF13}"/>
          </ac:spMkLst>
        </pc:spChg>
        <pc:spChg chg="add del">
          <ac:chgData name="Andrew Brown" userId="bb5b687be6db52c7" providerId="LiveId" clId="{D105270A-B3F1-4F16-AC27-64CBD9C7E9C3}" dt="2025-07-29T13:10:45.152" v="945" actId="26606"/>
          <ac:spMkLst>
            <pc:docMk/>
            <pc:sldMk cId="783199210" sldId="272"/>
            <ac:spMk id="291" creationId="{F2B1468C-8227-4785-8776-7BDBDDF08F85}"/>
          </ac:spMkLst>
        </pc:spChg>
        <pc:spChg chg="add del">
          <ac:chgData name="Andrew Brown" userId="bb5b687be6db52c7" providerId="LiveId" clId="{D105270A-B3F1-4F16-AC27-64CBD9C7E9C3}" dt="2025-07-29T13:16:15.950" v="1118" actId="26606"/>
          <ac:spMkLst>
            <pc:docMk/>
            <pc:sldMk cId="783199210" sldId="272"/>
            <ac:spMk id="335" creationId="{046B922C-5BA7-4973-B12F-71A509E4BF13}"/>
          </ac:spMkLst>
        </pc:spChg>
        <pc:spChg chg="add del">
          <ac:chgData name="Andrew Brown" userId="bb5b687be6db52c7" providerId="LiveId" clId="{D105270A-B3F1-4F16-AC27-64CBD9C7E9C3}" dt="2025-07-29T13:16:15.950" v="1118" actId="26606"/>
          <ac:spMkLst>
            <pc:docMk/>
            <pc:sldMk cId="783199210" sldId="272"/>
            <ac:spMk id="338" creationId="{F2B1468C-8227-4785-8776-7BDBDDF08F85}"/>
          </ac:spMkLst>
        </pc:spChg>
        <pc:spChg chg="add del">
          <ac:chgData name="Andrew Brown" userId="bb5b687be6db52c7" providerId="LiveId" clId="{D105270A-B3F1-4F16-AC27-64CBD9C7E9C3}" dt="2025-07-29T13:30:58.947" v="1183" actId="26606"/>
          <ac:spMkLst>
            <pc:docMk/>
            <pc:sldMk cId="783199210" sldId="272"/>
            <ac:spMk id="342" creationId="{046B922C-5BA7-4973-B12F-71A509E4BF13}"/>
          </ac:spMkLst>
        </pc:spChg>
        <pc:spChg chg="add del">
          <ac:chgData name="Andrew Brown" userId="bb5b687be6db52c7" providerId="LiveId" clId="{D105270A-B3F1-4F16-AC27-64CBD9C7E9C3}" dt="2025-07-29T13:15:17.916" v="1115" actId="26606"/>
          <ac:spMkLst>
            <pc:docMk/>
            <pc:sldMk cId="783199210" sldId="272"/>
            <ac:spMk id="386" creationId="{046B922C-5BA7-4973-B12F-71A509E4BF13}"/>
          </ac:spMkLst>
        </pc:spChg>
        <pc:spChg chg="add del">
          <ac:chgData name="Andrew Brown" userId="bb5b687be6db52c7" providerId="LiveId" clId="{D105270A-B3F1-4F16-AC27-64CBD9C7E9C3}" dt="2025-07-29T13:30:58.947" v="1183" actId="26606"/>
          <ac:spMkLst>
            <pc:docMk/>
            <pc:sldMk cId="783199210" sldId="272"/>
            <ac:spMk id="387" creationId="{F2B1468C-8227-4785-8776-7BDBDDF08F85}"/>
          </ac:spMkLst>
        </pc:spChg>
        <pc:spChg chg="add del">
          <ac:chgData name="Andrew Brown" userId="bb5b687be6db52c7" providerId="LiveId" clId="{D105270A-B3F1-4F16-AC27-64CBD9C7E9C3}" dt="2025-07-29T13:15:17.916" v="1115" actId="26606"/>
          <ac:spMkLst>
            <pc:docMk/>
            <pc:sldMk cId="783199210" sldId="272"/>
            <ac:spMk id="431" creationId="{F2B1468C-8227-4785-8776-7BDBDDF08F85}"/>
          </ac:spMkLst>
        </pc:spChg>
        <pc:spChg chg="add del">
          <ac:chgData name="Andrew Brown" userId="bb5b687be6db52c7" providerId="LiveId" clId="{D105270A-B3F1-4F16-AC27-64CBD9C7E9C3}" dt="2025-07-29T13:37:22.186" v="1227" actId="26606"/>
          <ac:spMkLst>
            <pc:docMk/>
            <pc:sldMk cId="783199210" sldId="272"/>
            <ac:spMk id="513" creationId="{C2E4E997-8672-4FFD-B8EC-9932A8E4714B}"/>
          </ac:spMkLst>
        </pc:spChg>
        <pc:spChg chg="add del">
          <ac:chgData name="Andrew Brown" userId="bb5b687be6db52c7" providerId="LiveId" clId="{D105270A-B3F1-4F16-AC27-64CBD9C7E9C3}" dt="2025-07-29T13:55:15.772" v="1491" actId="26606"/>
          <ac:spMkLst>
            <pc:docMk/>
            <pc:sldMk cId="783199210" sldId="272"/>
            <ac:spMk id="592" creationId="{046B922C-5BA7-4973-B12F-71A509E4BF13}"/>
          </ac:spMkLst>
        </pc:spChg>
        <pc:spChg chg="add del">
          <ac:chgData name="Andrew Brown" userId="bb5b687be6db52c7" providerId="LiveId" clId="{D105270A-B3F1-4F16-AC27-64CBD9C7E9C3}" dt="2025-07-29T13:55:15.772" v="1491" actId="26606"/>
          <ac:spMkLst>
            <pc:docMk/>
            <pc:sldMk cId="783199210" sldId="272"/>
            <ac:spMk id="637" creationId="{F2B1468C-8227-4785-8776-7BDBDDF08F85}"/>
          </ac:spMkLst>
        </pc:spChg>
        <pc:spChg chg="add">
          <ac:chgData name="Andrew Brown" userId="bb5b687be6db52c7" providerId="LiveId" clId="{D105270A-B3F1-4F16-AC27-64CBD9C7E9C3}" dt="2025-07-29T13:55:15.772" v="1491" actId="26606"/>
          <ac:spMkLst>
            <pc:docMk/>
            <pc:sldMk cId="783199210" sldId="272"/>
            <ac:spMk id="685" creationId="{6BFC9644-673A-459F-B3C5-9310A4E50E3B}"/>
          </ac:spMkLst>
        </pc:spChg>
        <pc:spChg chg="add">
          <ac:chgData name="Andrew Brown" userId="bb5b687be6db52c7" providerId="LiveId" clId="{D105270A-B3F1-4F16-AC27-64CBD9C7E9C3}" dt="2025-07-29T13:55:15.772" v="1491" actId="26606"/>
          <ac:spMkLst>
            <pc:docMk/>
            <pc:sldMk cId="783199210" sldId="272"/>
            <ac:spMk id="716" creationId="{7D1C411D-0818-4640-8657-2AF78250C802}"/>
          </ac:spMkLst>
        </pc:spChg>
        <pc:grpChg chg="add del">
          <ac:chgData name="Andrew Brown" userId="bb5b687be6db52c7" providerId="LiveId" clId="{D105270A-B3F1-4F16-AC27-64CBD9C7E9C3}" dt="2025-07-29T13:10:46.041" v="947" actId="26606"/>
          <ac:grpSpMkLst>
            <pc:docMk/>
            <pc:sldMk cId="783199210" sldId="272"/>
            <ac:grpSpMk id="126" creationId="{EB95AFDF-FA7D-4311-9C65-6D507D92F474}"/>
          </ac:grpSpMkLst>
        </pc:grpChg>
        <pc:grpChg chg="add del">
          <ac:chgData name="Andrew Brown" userId="bb5b687be6db52c7" providerId="LiveId" clId="{D105270A-B3F1-4F16-AC27-64CBD9C7E9C3}" dt="2025-07-29T13:10:46.041" v="947" actId="26606"/>
          <ac:grpSpMkLst>
            <pc:docMk/>
            <pc:sldMk cId="783199210" sldId="272"/>
            <ac:grpSpMk id="171" creationId="{453E4DEE-E996-40F8-8635-0FF43D7348F9}"/>
          </ac:grpSpMkLst>
        </pc:grpChg>
        <pc:grpChg chg="add del">
          <ac:chgData name="Andrew Brown" userId="bb5b687be6db52c7" providerId="LiveId" clId="{D105270A-B3F1-4F16-AC27-64CBD9C7E9C3}" dt="2025-07-29T13:10:46.041" v="947" actId="26606"/>
          <ac:grpSpMkLst>
            <pc:docMk/>
            <pc:sldMk cId="783199210" sldId="272"/>
            <ac:grpSpMk id="294" creationId="{EB95AFDF-FA7D-4311-9C65-6D507D92F474}"/>
          </ac:grpSpMkLst>
        </pc:grpChg>
        <pc:grpChg chg="del">
          <ac:chgData name="Andrew Brown" userId="bb5b687be6db52c7" providerId="LiveId" clId="{D105270A-B3F1-4F16-AC27-64CBD9C7E9C3}" dt="2025-07-29T13:30:58.947" v="1183" actId="26606"/>
          <ac:grpSpMkLst>
            <pc:docMk/>
            <pc:sldMk cId="783199210" sldId="272"/>
            <ac:grpSpMk id="344" creationId="{96D34D8D-9EE9-4659-8C22-7551A95F96FA}"/>
          </ac:grpSpMkLst>
        </pc:grpChg>
        <pc:grpChg chg="add mod">
          <ac:chgData name="Andrew Brown" userId="bb5b687be6db52c7" providerId="LiveId" clId="{D105270A-B3F1-4F16-AC27-64CBD9C7E9C3}" dt="2025-07-29T13:15:17.546" v="1114" actId="26606"/>
          <ac:grpSpMkLst>
            <pc:docMk/>
            <pc:sldMk cId="783199210" sldId="272"/>
            <ac:grpSpMk id="345" creationId="{EB95AFDF-FA7D-4311-9C65-6D507D92F474}"/>
          </ac:grpSpMkLst>
        </pc:grpChg>
        <pc:grpChg chg="add mod">
          <ac:chgData name="Andrew Brown" userId="bb5b687be6db52c7" providerId="LiveId" clId="{D105270A-B3F1-4F16-AC27-64CBD9C7E9C3}" dt="2025-07-29T13:15:17.546" v="1114" actId="26606"/>
          <ac:grpSpMkLst>
            <pc:docMk/>
            <pc:sldMk cId="783199210" sldId="272"/>
            <ac:grpSpMk id="388" creationId="{96D34D8D-9EE9-4659-8C22-7551A95F96FA}"/>
          </ac:grpSpMkLst>
        </pc:grpChg>
        <pc:grpChg chg="add del">
          <ac:chgData name="Andrew Brown" userId="bb5b687be6db52c7" providerId="LiveId" clId="{D105270A-B3F1-4F16-AC27-64CBD9C7E9C3}" dt="2025-07-29T13:32:11.580" v="1201" actId="26606"/>
          <ac:grpSpMkLst>
            <pc:docMk/>
            <pc:sldMk cId="783199210" sldId="272"/>
            <ac:grpSpMk id="430" creationId="{EB95AFDF-FA7D-4311-9C65-6D507D92F474}"/>
          </ac:grpSpMkLst>
        </pc:grpChg>
        <pc:grpChg chg="add">
          <ac:chgData name="Andrew Brown" userId="bb5b687be6db52c7" providerId="LiveId" clId="{D105270A-B3F1-4F16-AC27-64CBD9C7E9C3}" dt="2025-07-29T13:32:11.580" v="1201" actId="26606"/>
          <ac:grpSpMkLst>
            <pc:docMk/>
            <pc:sldMk cId="783199210" sldId="272"/>
            <ac:grpSpMk id="481" creationId="{EB95AFDF-FA7D-4311-9C65-6D507D92F474}"/>
          </ac:grpSpMkLst>
        </pc:grpChg>
        <pc:grpChg chg="add">
          <ac:chgData name="Andrew Brown" userId="bb5b687be6db52c7" providerId="LiveId" clId="{D105270A-B3F1-4F16-AC27-64CBD9C7E9C3}" dt="2025-07-29T13:32:11.580" v="1201" actId="26606"/>
          <ac:grpSpMkLst>
            <pc:docMk/>
            <pc:sldMk cId="783199210" sldId="272"/>
            <ac:grpSpMk id="517" creationId="{453E4DEE-E996-40F8-8635-0FF43D7348F9}"/>
          </ac:grpSpMkLst>
        </pc:grpChg>
        <pc:grpChg chg="add">
          <ac:chgData name="Andrew Brown" userId="bb5b687be6db52c7" providerId="LiveId" clId="{D105270A-B3F1-4F16-AC27-64CBD9C7E9C3}" dt="2025-07-29T13:55:15.772" v="1491" actId="26606"/>
          <ac:grpSpMkLst>
            <pc:docMk/>
            <pc:sldMk cId="783199210" sldId="272"/>
            <ac:grpSpMk id="644" creationId="{3BAEF7DA-43C4-4736-B5A3-B48E6125AB2D}"/>
          </ac:grpSpMkLst>
        </pc:grpChg>
        <pc:graphicFrameChg chg="del">
          <ac:chgData name="Andrew Brown" userId="bb5b687be6db52c7" providerId="LiveId" clId="{D105270A-B3F1-4F16-AC27-64CBD9C7E9C3}" dt="2025-07-29T13:08:30.985" v="876" actId="478"/>
          <ac:graphicFrameMkLst>
            <pc:docMk/>
            <pc:sldMk cId="783199210" sldId="272"/>
            <ac:graphicFrameMk id="11" creationId="{06588C77-B1CA-0212-F58E-6B80FB883404}"/>
          </ac:graphicFrameMkLst>
        </pc:graphicFrameChg>
        <pc:graphicFrameChg chg="add del">
          <ac:chgData name="Andrew Brown" userId="bb5b687be6db52c7" providerId="LiveId" clId="{D105270A-B3F1-4F16-AC27-64CBD9C7E9C3}" dt="2025-07-29T13:15:04.564" v="1109" actId="26606"/>
          <ac:graphicFrameMkLst>
            <pc:docMk/>
            <pc:sldMk cId="783199210" sldId="272"/>
            <ac:graphicFrameMk id="433" creationId="{991A2007-B2A9-EDCC-B366-BABCAF352E2A}"/>
          </ac:graphicFrameMkLst>
        </pc:graphicFrameChg>
        <pc:graphicFrameChg chg="add del">
          <ac:chgData name="Andrew Brown" userId="bb5b687be6db52c7" providerId="LiveId" clId="{D105270A-B3F1-4F16-AC27-64CBD9C7E9C3}" dt="2025-07-29T13:15:17.546" v="1114" actId="26606"/>
          <ac:graphicFrameMkLst>
            <pc:docMk/>
            <pc:sldMk cId="783199210" sldId="272"/>
            <ac:graphicFrameMk id="434" creationId="{A60B33A6-C3E3-8E49-DB5F-ECA8D5234BD0}"/>
          </ac:graphicFrameMkLst>
        </pc:graphicFrameChg>
        <pc:graphicFrameChg chg="add del">
          <ac:chgData name="Andrew Brown" userId="bb5b687be6db52c7" providerId="LiveId" clId="{D105270A-B3F1-4F16-AC27-64CBD9C7E9C3}" dt="2025-07-29T13:15:07.980" v="1111" actId="26606"/>
          <ac:graphicFrameMkLst>
            <pc:docMk/>
            <pc:sldMk cId="783199210" sldId="272"/>
            <ac:graphicFrameMk id="435" creationId="{DA984120-238A-6FE1-1AB2-411DCF739262}"/>
          </ac:graphicFrameMkLst>
        </pc:graphicFrameChg>
        <pc:picChg chg="del">
          <ac:chgData name="Andrew Brown" userId="bb5b687be6db52c7" providerId="LiveId" clId="{D105270A-B3F1-4F16-AC27-64CBD9C7E9C3}" dt="2025-07-29T13:10:13.920" v="938" actId="26606"/>
          <ac:picMkLst>
            <pc:docMk/>
            <pc:sldMk cId="783199210" sldId="272"/>
            <ac:picMk id="7" creationId="{FEA7D2D3-E3A1-8CB2-892C-50AB6EADD3A0}"/>
          </ac:picMkLst>
        </pc:picChg>
        <pc:picChg chg="del">
          <ac:chgData name="Andrew Brown" userId="bb5b687be6db52c7" providerId="LiveId" clId="{D105270A-B3F1-4F16-AC27-64CBD9C7E9C3}" dt="2025-07-29T13:10:13.920" v="938" actId="26606"/>
          <ac:picMkLst>
            <pc:docMk/>
            <pc:sldMk cId="783199210" sldId="272"/>
            <ac:picMk id="84" creationId="{C5D789DB-15E4-B9BE-0D75-616704DE6024}"/>
          </ac:picMkLst>
        </pc:picChg>
        <pc:picChg chg="add del mod ord">
          <ac:chgData name="Andrew Brown" userId="bb5b687be6db52c7" providerId="LiveId" clId="{D105270A-B3F1-4F16-AC27-64CBD9C7E9C3}" dt="2025-07-29T13:55:07.308" v="1490" actId="478"/>
          <ac:picMkLst>
            <pc:docMk/>
            <pc:sldMk cId="783199210" sldId="272"/>
            <ac:picMk id="121" creationId="{3D8C9829-C07B-0FED-3883-B2B8BED0AA22}"/>
          </ac:picMkLst>
        </pc:picChg>
        <pc:picChg chg="add del">
          <ac:chgData name="Andrew Brown" userId="bb5b687be6db52c7" providerId="LiveId" clId="{D105270A-B3F1-4F16-AC27-64CBD9C7E9C3}" dt="2025-07-29T13:10:46.080" v="948" actId="26606"/>
          <ac:picMkLst>
            <pc:docMk/>
            <pc:sldMk cId="783199210" sldId="272"/>
            <ac:picMk id="124" creationId="{5FF7B57D-FF7B-48B3-9F60-9BCEEECF9E76}"/>
          </ac:picMkLst>
        </pc:picChg>
        <pc:picChg chg="add del">
          <ac:chgData name="Andrew Brown" userId="bb5b687be6db52c7" providerId="LiveId" clId="{D105270A-B3F1-4F16-AC27-64CBD9C7E9C3}" dt="2025-07-29T13:10:46.080" v="948" actId="26606"/>
          <ac:picMkLst>
            <pc:docMk/>
            <pc:sldMk cId="783199210" sldId="272"/>
            <ac:picMk id="169" creationId="{FE6BA9E6-1D9E-4D30-B528-D49FA1342E4E}"/>
          </ac:picMkLst>
        </pc:picChg>
        <pc:picChg chg="add del">
          <ac:chgData name="Andrew Brown" userId="bb5b687be6db52c7" providerId="LiveId" clId="{D105270A-B3F1-4F16-AC27-64CBD9C7E9C3}" dt="2025-07-29T13:10:45.152" v="945" actId="26606"/>
          <ac:picMkLst>
            <pc:docMk/>
            <pc:sldMk cId="783199210" sldId="272"/>
            <ac:picMk id="203" creationId="{5FF7B57D-FF7B-48B3-9F60-9BCEEECF9E76}"/>
          </ac:picMkLst>
        </pc:picChg>
        <pc:picChg chg="add del">
          <ac:chgData name="Andrew Brown" userId="bb5b687be6db52c7" providerId="LiveId" clId="{D105270A-B3F1-4F16-AC27-64CBD9C7E9C3}" dt="2025-07-29T13:10:45.152" v="945" actId="26606"/>
          <ac:picMkLst>
            <pc:docMk/>
            <pc:sldMk cId="783199210" sldId="272"/>
            <ac:picMk id="289" creationId="{2FB01CCF-839B-4126-9BF9-132C64D8A1AA}"/>
          </ac:picMkLst>
        </pc:picChg>
        <pc:picChg chg="add del">
          <ac:chgData name="Andrew Brown" userId="bb5b687be6db52c7" providerId="LiveId" clId="{D105270A-B3F1-4F16-AC27-64CBD9C7E9C3}" dt="2025-07-29T13:10:46.041" v="947" actId="26606"/>
          <ac:picMkLst>
            <pc:docMk/>
            <pc:sldMk cId="783199210" sldId="272"/>
            <ac:picMk id="293" creationId="{5FF7B57D-FF7B-48B3-9F60-9BCEEECF9E76}"/>
          </ac:picMkLst>
        </pc:picChg>
        <pc:picChg chg="add del">
          <ac:chgData name="Andrew Brown" userId="bb5b687be6db52c7" providerId="LiveId" clId="{D105270A-B3F1-4F16-AC27-64CBD9C7E9C3}" dt="2025-07-29T13:16:15.950" v="1118" actId="26606"/>
          <ac:picMkLst>
            <pc:docMk/>
            <pc:sldMk cId="783199210" sldId="272"/>
            <ac:picMk id="333" creationId="{5FF7B57D-FF7B-48B3-9F60-9BCEEECF9E76}"/>
          </ac:picMkLst>
        </pc:picChg>
        <pc:picChg chg="add del">
          <ac:chgData name="Andrew Brown" userId="bb5b687be6db52c7" providerId="LiveId" clId="{D105270A-B3F1-4F16-AC27-64CBD9C7E9C3}" dt="2025-07-29T13:16:15.950" v="1118" actId="26606"/>
          <ac:picMkLst>
            <pc:docMk/>
            <pc:sldMk cId="783199210" sldId="272"/>
            <ac:picMk id="337" creationId="{2FB01CCF-839B-4126-9BF9-132C64D8A1AA}"/>
          </ac:picMkLst>
        </pc:picChg>
        <pc:picChg chg="add del">
          <ac:chgData name="Andrew Brown" userId="bb5b687be6db52c7" providerId="LiveId" clId="{D105270A-B3F1-4F16-AC27-64CBD9C7E9C3}" dt="2025-07-29T13:30:58.947" v="1183" actId="26606"/>
          <ac:picMkLst>
            <pc:docMk/>
            <pc:sldMk cId="783199210" sldId="272"/>
            <ac:picMk id="340" creationId="{5FF7B57D-FF7B-48B3-9F60-9BCEEECF9E76}"/>
          </ac:picMkLst>
        </pc:picChg>
        <pc:picChg chg="add del mod">
          <ac:chgData name="Andrew Brown" userId="bb5b687be6db52c7" providerId="LiveId" clId="{D105270A-B3F1-4F16-AC27-64CBD9C7E9C3}" dt="2025-07-29T13:15:17.916" v="1115" actId="26606"/>
          <ac:picMkLst>
            <pc:docMk/>
            <pc:sldMk cId="783199210" sldId="272"/>
            <ac:picMk id="343" creationId="{5FF7B57D-FF7B-48B3-9F60-9BCEEECF9E76}"/>
          </ac:picMkLst>
        </pc:picChg>
        <pc:picChg chg="add del">
          <ac:chgData name="Andrew Brown" userId="bb5b687be6db52c7" providerId="LiveId" clId="{D105270A-B3F1-4F16-AC27-64CBD9C7E9C3}" dt="2025-07-29T13:30:58.947" v="1183" actId="26606"/>
          <ac:picMkLst>
            <pc:docMk/>
            <pc:sldMk cId="783199210" sldId="272"/>
            <ac:picMk id="385" creationId="{2FB01CCF-839B-4126-9BF9-132C64D8A1AA}"/>
          </ac:picMkLst>
        </pc:picChg>
        <pc:picChg chg="add del mod">
          <ac:chgData name="Andrew Brown" userId="bb5b687be6db52c7" providerId="LiveId" clId="{D105270A-B3F1-4F16-AC27-64CBD9C7E9C3}" dt="2025-07-29T13:15:17.916" v="1115" actId="26606"/>
          <ac:picMkLst>
            <pc:docMk/>
            <pc:sldMk cId="783199210" sldId="272"/>
            <ac:picMk id="429" creationId="{2FB01CCF-839B-4126-9BF9-132C64D8A1AA}"/>
          </ac:picMkLst>
        </pc:picChg>
        <pc:picChg chg="add del">
          <ac:chgData name="Andrew Brown" userId="bb5b687be6db52c7" providerId="LiveId" clId="{D105270A-B3F1-4F16-AC27-64CBD9C7E9C3}" dt="2025-07-29T13:32:11.580" v="1201" actId="26606"/>
          <ac:picMkLst>
            <pc:docMk/>
            <pc:sldMk cId="783199210" sldId="272"/>
            <ac:picMk id="432" creationId="{5FF7B57D-FF7B-48B3-9F60-9BCEEECF9E76}"/>
          </ac:picMkLst>
        </pc:picChg>
        <pc:picChg chg="add del">
          <ac:chgData name="Andrew Brown" userId="bb5b687be6db52c7" providerId="LiveId" clId="{D105270A-B3F1-4F16-AC27-64CBD9C7E9C3}" dt="2025-07-29T13:37:22.186" v="1227" actId="26606"/>
          <ac:picMkLst>
            <pc:docMk/>
            <pc:sldMk cId="783199210" sldId="272"/>
            <ac:picMk id="479" creationId="{5FF7B57D-FF7B-48B3-9F60-9BCEEECF9E76}"/>
          </ac:picMkLst>
        </pc:picChg>
        <pc:picChg chg="add del">
          <ac:chgData name="Andrew Brown" userId="bb5b687be6db52c7" providerId="LiveId" clId="{D105270A-B3F1-4F16-AC27-64CBD9C7E9C3}" dt="2025-07-29T13:37:22.186" v="1227" actId="26606"/>
          <ac:picMkLst>
            <pc:docMk/>
            <pc:sldMk cId="783199210" sldId="272"/>
            <ac:picMk id="515" creationId="{FE6BA9E6-1D9E-4D30-B528-D49FA1342E4E}"/>
          </ac:picMkLst>
        </pc:picChg>
        <pc:picChg chg="add del">
          <ac:chgData name="Andrew Brown" userId="bb5b687be6db52c7" providerId="LiveId" clId="{D105270A-B3F1-4F16-AC27-64CBD9C7E9C3}" dt="2025-07-29T13:55:15.772" v="1491" actId="26606"/>
          <ac:picMkLst>
            <pc:docMk/>
            <pc:sldMk cId="783199210" sldId="272"/>
            <ac:picMk id="549" creationId="{5FF7B57D-FF7B-48B3-9F60-9BCEEECF9E76}"/>
          </ac:picMkLst>
        </pc:picChg>
        <pc:picChg chg="add del">
          <ac:chgData name="Andrew Brown" userId="bb5b687be6db52c7" providerId="LiveId" clId="{D105270A-B3F1-4F16-AC27-64CBD9C7E9C3}" dt="2025-07-29T13:55:15.772" v="1491" actId="26606"/>
          <ac:picMkLst>
            <pc:docMk/>
            <pc:sldMk cId="783199210" sldId="272"/>
            <ac:picMk id="635" creationId="{2FB01CCF-839B-4126-9BF9-132C64D8A1AA}"/>
          </ac:picMkLst>
        </pc:picChg>
        <pc:picChg chg="add">
          <ac:chgData name="Andrew Brown" userId="bb5b687be6db52c7" providerId="LiveId" clId="{D105270A-B3F1-4F16-AC27-64CBD9C7E9C3}" dt="2025-07-29T13:55:15.772" v="1491" actId="26606"/>
          <ac:picMkLst>
            <pc:docMk/>
            <pc:sldMk cId="783199210" sldId="272"/>
            <ac:picMk id="642" creationId="{9FBB3149-8289-4060-BB01-ED3047C53146}"/>
          </ac:picMkLst>
        </pc:picChg>
      </pc:sldChg>
      <pc:sldChg chg="del">
        <pc:chgData name="Andrew Brown" userId="bb5b687be6db52c7" providerId="LiveId" clId="{D105270A-B3F1-4F16-AC27-64CBD9C7E9C3}" dt="2025-07-28T18:50:42.297" v="424" actId="47"/>
        <pc:sldMkLst>
          <pc:docMk/>
          <pc:sldMk cId="2868994010" sldId="272"/>
        </pc:sldMkLst>
      </pc:sldChg>
      <pc:sldChg chg="addSp delSp modSp add mod ord modTransition setBg setClrOvrMap modNotesTx">
        <pc:chgData name="Andrew Brown" userId="bb5b687be6db52c7" providerId="LiveId" clId="{D105270A-B3F1-4F16-AC27-64CBD9C7E9C3}" dt="2025-07-30T17:01:40.970" v="5036" actId="207"/>
        <pc:sldMkLst>
          <pc:docMk/>
          <pc:sldMk cId="463096113" sldId="273"/>
        </pc:sldMkLst>
        <pc:spChg chg="mod">
          <ac:chgData name="Andrew Brown" userId="bb5b687be6db52c7" providerId="LiveId" clId="{D105270A-B3F1-4F16-AC27-64CBD9C7E9C3}" dt="2025-07-30T17:01:40.970" v="5036" actId="207"/>
          <ac:spMkLst>
            <pc:docMk/>
            <pc:sldMk cId="463096113" sldId="273"/>
            <ac:spMk id="2" creationId="{13C416DA-664B-9722-384C-DF93800CF48A}"/>
          </ac:spMkLst>
        </pc:spChg>
        <pc:spChg chg="add del mod">
          <ac:chgData name="Andrew Brown" userId="bb5b687be6db52c7" providerId="LiveId" clId="{D105270A-B3F1-4F16-AC27-64CBD9C7E9C3}" dt="2025-07-29T13:50:45.518" v="1432"/>
          <ac:spMkLst>
            <pc:docMk/>
            <pc:sldMk cId="463096113" sldId="273"/>
            <ac:spMk id="4" creationId="{823EABCE-73FB-6346-A853-75A905E7AA5C}"/>
          </ac:spMkLst>
        </pc:spChg>
        <pc:spChg chg="add mod">
          <ac:chgData name="Andrew Brown" userId="bb5b687be6db52c7" providerId="LiveId" clId="{D105270A-B3F1-4F16-AC27-64CBD9C7E9C3}" dt="2025-07-29T13:57:40.755" v="1577" actId="20577"/>
          <ac:spMkLst>
            <pc:docMk/>
            <pc:sldMk cId="463096113" sldId="273"/>
            <ac:spMk id="5" creationId="{770BEFFF-EB58-324E-29DE-A78E54165E41}"/>
          </ac:spMkLst>
        </pc:spChg>
        <pc:spChg chg="del">
          <ac:chgData name="Andrew Brown" userId="bb5b687be6db52c7" providerId="LiveId" clId="{D105270A-B3F1-4F16-AC27-64CBD9C7E9C3}" dt="2025-07-29T13:51:05.568" v="1434" actId="26606"/>
          <ac:spMkLst>
            <pc:docMk/>
            <pc:sldMk cId="463096113" sldId="273"/>
            <ac:spMk id="53" creationId="{5602E518-CA75-1D28-45D7-1FEA298458A8}"/>
          </ac:spMkLst>
        </pc:spChg>
        <pc:spChg chg="del">
          <ac:chgData name="Andrew Brown" userId="bb5b687be6db52c7" providerId="LiveId" clId="{D105270A-B3F1-4F16-AC27-64CBD9C7E9C3}" dt="2025-07-29T13:51:05.568" v="1434" actId="26606"/>
          <ac:spMkLst>
            <pc:docMk/>
            <pc:sldMk cId="463096113" sldId="273"/>
            <ac:spMk id="86" creationId="{16910A10-47A9-0753-DB14-D2D618A15564}"/>
          </ac:spMkLst>
        </pc:spChg>
        <pc:spChg chg="add">
          <ac:chgData name="Andrew Brown" userId="bb5b687be6db52c7" providerId="LiveId" clId="{D105270A-B3F1-4F16-AC27-64CBD9C7E9C3}" dt="2025-07-29T13:51:05.568" v="1434" actId="26606"/>
          <ac:spMkLst>
            <pc:docMk/>
            <pc:sldMk cId="463096113" sldId="273"/>
            <ac:spMk id="165" creationId="{6BFC9644-673A-459F-B3C5-9310A4E50E3B}"/>
          </ac:spMkLst>
        </pc:spChg>
        <pc:spChg chg="add">
          <ac:chgData name="Andrew Brown" userId="bb5b687be6db52c7" providerId="LiveId" clId="{D105270A-B3F1-4F16-AC27-64CBD9C7E9C3}" dt="2025-07-29T13:51:05.568" v="1434" actId="26606"/>
          <ac:spMkLst>
            <pc:docMk/>
            <pc:sldMk cId="463096113" sldId="273"/>
            <ac:spMk id="196" creationId="{7D1C411D-0818-4640-8657-2AF78250C802}"/>
          </ac:spMkLst>
        </pc:spChg>
        <pc:graphicFrameChg chg="del">
          <ac:chgData name="Andrew Brown" userId="bb5b687be6db52c7" providerId="LiveId" clId="{D105270A-B3F1-4F16-AC27-64CBD9C7E9C3}" dt="2025-07-29T13:49:27.690" v="1431" actId="478"/>
          <ac:graphicFrameMkLst>
            <pc:docMk/>
            <pc:sldMk cId="463096113" sldId="273"/>
            <ac:graphicFrameMk id="11" creationId="{8A9AA5EB-FAC4-C404-9A17-1FCC70DD0FA1}"/>
          </ac:graphicFrameMkLst>
        </pc:graphicFrameChg>
        <pc:picChg chg="del">
          <ac:chgData name="Andrew Brown" userId="bb5b687be6db52c7" providerId="LiveId" clId="{D105270A-B3F1-4F16-AC27-64CBD9C7E9C3}" dt="2025-07-29T13:51:05.568" v="1434" actId="26606"/>
          <ac:picMkLst>
            <pc:docMk/>
            <pc:sldMk cId="463096113" sldId="273"/>
            <ac:picMk id="7" creationId="{19D2BEA9-15BC-5669-09A1-6C1E7D9D6E40}"/>
          </ac:picMkLst>
        </pc:picChg>
        <pc:picChg chg="del">
          <ac:chgData name="Andrew Brown" userId="bb5b687be6db52c7" providerId="LiveId" clId="{D105270A-B3F1-4F16-AC27-64CBD9C7E9C3}" dt="2025-07-29T13:51:05.568" v="1434" actId="26606"/>
          <ac:picMkLst>
            <pc:docMk/>
            <pc:sldMk cId="463096113" sldId="273"/>
            <ac:picMk id="84" creationId="{F6185D3A-3A8B-BAEE-1EDB-51E8096A4D1E}"/>
          </ac:picMkLst>
        </pc:picChg>
        <pc:picChg chg="del">
          <ac:chgData name="Andrew Brown" userId="bb5b687be6db52c7" providerId="LiveId" clId="{D105270A-B3F1-4F16-AC27-64CBD9C7E9C3}" dt="2025-07-29T13:51:05.568" v="1434" actId="26606"/>
          <ac:picMkLst>
            <pc:docMk/>
            <pc:sldMk cId="463096113" sldId="273"/>
            <ac:picMk id="117" creationId="{CCDB3DD9-2E25-C491-8053-A0F166BFC019}"/>
          </ac:picMkLst>
        </pc:picChg>
        <pc:picChg chg="add">
          <ac:chgData name="Andrew Brown" userId="bb5b687be6db52c7" providerId="LiveId" clId="{D105270A-B3F1-4F16-AC27-64CBD9C7E9C3}" dt="2025-07-29T13:51:05.568" v="1434" actId="26606"/>
          <ac:picMkLst>
            <pc:docMk/>
            <pc:sldMk cId="463096113" sldId="273"/>
            <ac:picMk id="122" creationId="{9FBB3149-8289-4060-BB01-ED3047C53146}"/>
          </ac:picMkLst>
        </pc:picChg>
      </pc:sldChg>
      <pc:sldChg chg="addSp delSp modSp add mod modTransition modNotesTx">
        <pc:chgData name="Andrew Brown" userId="bb5b687be6db52c7" providerId="LiveId" clId="{D105270A-B3F1-4F16-AC27-64CBD9C7E9C3}" dt="2025-07-30T16:42:50.554" v="5013"/>
        <pc:sldMkLst>
          <pc:docMk/>
          <pc:sldMk cId="951546155" sldId="274"/>
        </pc:sldMkLst>
        <pc:spChg chg="mod">
          <ac:chgData name="Andrew Brown" userId="bb5b687be6db52c7" providerId="LiveId" clId="{D105270A-B3F1-4F16-AC27-64CBD9C7E9C3}" dt="2025-07-29T13:53:32.519" v="1472" actId="20577"/>
          <ac:spMkLst>
            <pc:docMk/>
            <pc:sldMk cId="951546155" sldId="274"/>
            <ac:spMk id="2" creationId="{0BF21289-E03E-5AB2-4975-FAC20AC65C47}"/>
          </ac:spMkLst>
        </pc:spChg>
        <pc:spChg chg="mod">
          <ac:chgData name="Andrew Brown" userId="bb5b687be6db52c7" providerId="LiveId" clId="{D105270A-B3F1-4F16-AC27-64CBD9C7E9C3}" dt="2025-07-29T13:53:35.225" v="1473" actId="20577"/>
          <ac:spMkLst>
            <pc:docMk/>
            <pc:sldMk cId="951546155" sldId="274"/>
            <ac:spMk id="3" creationId="{39988487-D13E-61F7-4D8A-7ACCF2CBE7FE}"/>
          </ac:spMkLst>
        </pc:spChg>
        <pc:spChg chg="del">
          <ac:chgData name="Andrew Brown" userId="bb5b687be6db52c7" providerId="LiveId" clId="{D105270A-B3F1-4F16-AC27-64CBD9C7E9C3}" dt="2025-07-29T13:53:48.829" v="1474" actId="26606"/>
          <ac:spMkLst>
            <pc:docMk/>
            <pc:sldMk cId="951546155" sldId="274"/>
            <ac:spMk id="70" creationId="{96ADB39C-3572-C983-79C1-2C792DB62111}"/>
          </ac:spMkLst>
        </pc:spChg>
        <pc:spChg chg="add">
          <ac:chgData name="Andrew Brown" userId="bb5b687be6db52c7" providerId="LiveId" clId="{D105270A-B3F1-4F16-AC27-64CBD9C7E9C3}" dt="2025-07-29T13:53:48.829" v="1474" actId="26606"/>
          <ac:spMkLst>
            <pc:docMk/>
            <pc:sldMk cId="951546155" sldId="274"/>
            <ac:spMk id="159" creationId="{4B24F6DB-F114-44A7-BB56-D401884E4E7F}"/>
          </ac:spMkLst>
        </pc:spChg>
        <pc:grpChg chg="del">
          <ac:chgData name="Andrew Brown" userId="bb5b687be6db52c7" providerId="LiveId" clId="{D105270A-B3F1-4F16-AC27-64CBD9C7E9C3}" dt="2025-07-29T13:53:48.829" v="1474" actId="26606"/>
          <ac:grpSpMkLst>
            <pc:docMk/>
            <pc:sldMk cId="951546155" sldId="274"/>
            <ac:grpSpMk id="10" creationId="{9B21423C-9E82-96D5-74B0-D82F54A6FBC2}"/>
          </ac:grpSpMkLst>
        </pc:grpChg>
        <pc:grpChg chg="del">
          <ac:chgData name="Andrew Brown" userId="bb5b687be6db52c7" providerId="LiveId" clId="{D105270A-B3F1-4F16-AC27-64CBD9C7E9C3}" dt="2025-07-29T13:53:48.829" v="1474" actId="26606"/>
          <ac:grpSpMkLst>
            <pc:docMk/>
            <pc:sldMk cId="951546155" sldId="274"/>
            <ac:grpSpMk id="66" creationId="{0D323D3E-E9D9-3EBB-EDCB-1F92600083F1}"/>
          </ac:grpSpMkLst>
        </pc:grpChg>
        <pc:grpChg chg="del">
          <ac:chgData name="Andrew Brown" userId="bb5b687be6db52c7" providerId="LiveId" clId="{D105270A-B3F1-4F16-AC27-64CBD9C7E9C3}" dt="2025-07-29T13:53:48.829" v="1474" actId="26606"/>
          <ac:grpSpMkLst>
            <pc:docMk/>
            <pc:sldMk cId="951546155" sldId="274"/>
            <ac:grpSpMk id="72" creationId="{BAC1092A-09B6-D698-AAF4-DEEEEDC156D7}"/>
          </ac:grpSpMkLst>
        </pc:grpChg>
        <pc:grpChg chg="add">
          <ac:chgData name="Andrew Brown" userId="bb5b687be6db52c7" providerId="LiveId" clId="{D105270A-B3F1-4F16-AC27-64CBD9C7E9C3}" dt="2025-07-29T13:53:48.829" v="1474" actId="26606"/>
          <ac:grpSpMkLst>
            <pc:docMk/>
            <pc:sldMk cId="951546155" sldId="274"/>
            <ac:grpSpMk id="99" creationId="{FF5EAD09-B81D-415F-8BCF-73C81AE05F21}"/>
          </ac:grpSpMkLst>
        </pc:grpChg>
        <pc:grpChg chg="add">
          <ac:chgData name="Andrew Brown" userId="bb5b687be6db52c7" providerId="LiveId" clId="{D105270A-B3F1-4F16-AC27-64CBD9C7E9C3}" dt="2025-07-29T13:53:48.829" v="1474" actId="26606"/>
          <ac:grpSpMkLst>
            <pc:docMk/>
            <pc:sldMk cId="951546155" sldId="274"/>
            <ac:grpSpMk id="155" creationId="{9BE10567-6165-46A7-867D-4690A16B46D6}"/>
          </ac:grpSpMkLst>
        </pc:grpChg>
        <pc:grpChg chg="add">
          <ac:chgData name="Andrew Brown" userId="bb5b687be6db52c7" providerId="LiveId" clId="{D105270A-B3F1-4F16-AC27-64CBD9C7E9C3}" dt="2025-07-29T13:53:48.829" v="1474" actId="26606"/>
          <ac:grpSpMkLst>
            <pc:docMk/>
            <pc:sldMk cId="951546155" sldId="274"/>
            <ac:grpSpMk id="161" creationId="{4DB50ECD-225E-4F81-AF7B-706DD05F3BA8}"/>
          </ac:grpSpMkLst>
        </pc:grpChg>
        <pc:picChg chg="add del mod">
          <ac:chgData name="Andrew Brown" userId="bb5b687be6db52c7" providerId="LiveId" clId="{D105270A-B3F1-4F16-AC27-64CBD9C7E9C3}" dt="2025-07-29T14:44:54.945" v="2409"/>
          <ac:picMkLst>
            <pc:docMk/>
            <pc:sldMk cId="951546155" sldId="274"/>
            <ac:picMk id="5" creationId="{4D336489-3951-1FAA-926B-2F5F396F5948}"/>
          </ac:picMkLst>
        </pc:picChg>
        <pc:picChg chg="del">
          <ac:chgData name="Andrew Brown" userId="bb5b687be6db52c7" providerId="LiveId" clId="{D105270A-B3F1-4F16-AC27-64CBD9C7E9C3}" dt="2025-07-29T13:53:48.829" v="1474" actId="26606"/>
          <ac:picMkLst>
            <pc:docMk/>
            <pc:sldMk cId="951546155" sldId="274"/>
            <ac:picMk id="8" creationId="{61756F31-9AFC-B872-E2C8-A77F38A6F20D}"/>
          </ac:picMkLst>
        </pc:picChg>
        <pc:picChg chg="add">
          <ac:chgData name="Andrew Brown" userId="bb5b687be6db52c7" providerId="LiveId" clId="{D105270A-B3F1-4F16-AC27-64CBD9C7E9C3}" dt="2025-07-29T13:53:48.829" v="1474" actId="26606"/>
          <ac:picMkLst>
            <pc:docMk/>
            <pc:sldMk cId="951546155" sldId="274"/>
            <ac:picMk id="97" creationId="{9ACD3AF8-B16E-4174-8C1A-41F683C4AF8A}"/>
          </ac:picMkLst>
        </pc:picChg>
      </pc:sldChg>
      <pc:sldChg chg="addSp delSp modSp add mod modTransition modNotesTx">
        <pc:chgData name="Andrew Brown" userId="bb5b687be6db52c7" providerId="LiveId" clId="{D105270A-B3F1-4F16-AC27-64CBD9C7E9C3}" dt="2025-07-30T17:32:24.929" v="5042" actId="20577"/>
        <pc:sldMkLst>
          <pc:docMk/>
          <pc:sldMk cId="3459008980" sldId="275"/>
        </pc:sldMkLst>
        <pc:spChg chg="mod">
          <ac:chgData name="Andrew Brown" userId="bb5b687be6db52c7" providerId="LiveId" clId="{D105270A-B3F1-4F16-AC27-64CBD9C7E9C3}" dt="2025-07-29T14:23:50.383" v="2131" actId="26606"/>
          <ac:spMkLst>
            <pc:docMk/>
            <pc:sldMk cId="3459008980" sldId="275"/>
            <ac:spMk id="2" creationId="{7B45191A-633A-6784-66B8-5AA5A2E4BA6B}"/>
          </ac:spMkLst>
        </pc:spChg>
        <pc:grpChg chg="add del">
          <ac:chgData name="Andrew Brown" userId="bb5b687be6db52c7" providerId="LiveId" clId="{D105270A-B3F1-4F16-AC27-64CBD9C7E9C3}" dt="2025-07-29T14:23:52.729" v="2136" actId="26606"/>
          <ac:grpSpMkLst>
            <pc:docMk/>
            <pc:sldMk cId="3459008980" sldId="275"/>
            <ac:grpSpMk id="2136" creationId="{DA31F035-0D32-C774-3B4B-FE3E70D19C3C}"/>
          </ac:grpSpMkLst>
        </pc:grpChg>
        <pc:grpChg chg="add del">
          <ac:chgData name="Andrew Brown" userId="bb5b687be6db52c7" providerId="LiveId" clId="{D105270A-B3F1-4F16-AC27-64CBD9C7E9C3}" dt="2025-07-29T14:23:52.729" v="2136" actId="26606"/>
          <ac:grpSpMkLst>
            <pc:docMk/>
            <pc:sldMk cId="3459008980" sldId="275"/>
            <ac:grpSpMk id="2177" creationId="{66D0B5C4-3D5C-F0A0-0796-EE117260A4C5}"/>
          </ac:grpSpMkLst>
        </pc:grpChg>
        <pc:grpChg chg="add del">
          <ac:chgData name="Andrew Brown" userId="bb5b687be6db52c7" providerId="LiveId" clId="{D105270A-B3F1-4F16-AC27-64CBD9C7E9C3}" dt="2025-07-29T14:23:52.729" v="2136" actId="26606"/>
          <ac:grpSpMkLst>
            <pc:docMk/>
            <pc:sldMk cId="3459008980" sldId="275"/>
            <ac:grpSpMk id="2181" creationId="{DFF05A68-77E4-D7CD-A936-D91256045D8A}"/>
          </ac:grpSpMkLst>
        </pc:grpChg>
        <pc:grpChg chg="add del">
          <ac:chgData name="Andrew Brown" userId="bb5b687be6db52c7" providerId="LiveId" clId="{D105270A-B3F1-4F16-AC27-64CBD9C7E9C3}" dt="2025-07-29T14:23:50.383" v="2131" actId="26606"/>
          <ac:grpSpMkLst>
            <pc:docMk/>
            <pc:sldMk cId="3459008980" sldId="275"/>
            <ac:grpSpMk id="2213" creationId="{96FA2727-C33B-44D1-885B-76DC0424E577}"/>
          </ac:grpSpMkLst>
        </pc:grpChg>
        <pc:grpChg chg="add">
          <ac:chgData name="Andrew Brown" userId="bb5b687be6db52c7" providerId="LiveId" clId="{D105270A-B3F1-4F16-AC27-64CBD9C7E9C3}" dt="2025-07-29T14:23:50.442" v="2133" actId="26606"/>
          <ac:grpSpMkLst>
            <pc:docMk/>
            <pc:sldMk cId="3459008980" sldId="275"/>
            <ac:grpSpMk id="2255" creationId="{DA31F035-0D32-C774-3B4B-FE3E70D19C3C}"/>
          </ac:grpSpMkLst>
        </pc:grpChg>
        <pc:grpChg chg="add del">
          <ac:chgData name="Andrew Brown" userId="bb5b687be6db52c7" providerId="LiveId" clId="{D105270A-B3F1-4F16-AC27-64CBD9C7E9C3}" dt="2025-07-29T14:23:52.671" v="2134" actId="26606"/>
          <ac:grpSpMkLst>
            <pc:docMk/>
            <pc:sldMk cId="3459008980" sldId="275"/>
            <ac:grpSpMk id="2293" creationId="{66D0B5C4-3D5C-F0A0-0796-EE117260A4C5}"/>
          </ac:grpSpMkLst>
        </pc:grpChg>
        <pc:grpChg chg="add">
          <ac:chgData name="Andrew Brown" userId="bb5b687be6db52c7" providerId="LiveId" clId="{D105270A-B3F1-4F16-AC27-64CBD9C7E9C3}" dt="2025-07-29T14:23:50.442" v="2133" actId="26606"/>
          <ac:grpSpMkLst>
            <pc:docMk/>
            <pc:sldMk cId="3459008980" sldId="275"/>
            <ac:grpSpMk id="2295" creationId="{DFF05A68-77E4-D7CD-A936-D91256045D8A}"/>
          </ac:grpSpMkLst>
        </pc:grpChg>
        <pc:grpChg chg="add">
          <ac:chgData name="Andrew Brown" userId="bb5b687be6db52c7" providerId="LiveId" clId="{D105270A-B3F1-4F16-AC27-64CBD9C7E9C3}" dt="2025-07-29T14:23:52.729" v="2136" actId="26606"/>
          <ac:grpSpMkLst>
            <pc:docMk/>
            <pc:sldMk cId="3459008980" sldId="275"/>
            <ac:grpSpMk id="2325" creationId="{DA31F035-0D32-C774-3B4B-FE3E70D19C3C}"/>
          </ac:grpSpMkLst>
        </pc:grpChg>
        <pc:grpChg chg="add">
          <ac:chgData name="Andrew Brown" userId="bb5b687be6db52c7" providerId="LiveId" clId="{D105270A-B3F1-4F16-AC27-64CBD9C7E9C3}" dt="2025-07-29T14:23:52.729" v="2136" actId="26606"/>
          <ac:grpSpMkLst>
            <pc:docMk/>
            <pc:sldMk cId="3459008980" sldId="275"/>
            <ac:grpSpMk id="2363" creationId="{66D0B5C4-3D5C-F0A0-0796-EE117260A4C5}"/>
          </ac:grpSpMkLst>
        </pc:grpChg>
        <pc:grpChg chg="add">
          <ac:chgData name="Andrew Brown" userId="bb5b687be6db52c7" providerId="LiveId" clId="{D105270A-B3F1-4F16-AC27-64CBD9C7E9C3}" dt="2025-07-29T14:23:52.729" v="2136" actId="26606"/>
          <ac:grpSpMkLst>
            <pc:docMk/>
            <pc:sldMk cId="3459008980" sldId="275"/>
            <ac:grpSpMk id="2365" creationId="{DFF05A68-77E4-D7CD-A936-D91256045D8A}"/>
          </ac:grpSpMkLst>
        </pc:grpChg>
        <pc:grpChg chg="mod replId">
          <ac:chgData name="Andrew Brown" userId="bb5b687be6db52c7" providerId="LiveId" clId="{D105270A-B3F1-4F16-AC27-64CBD9C7E9C3}" dt="2025-07-29T14:23:52.672" v="2135" actId="26606"/>
          <ac:grpSpMkLst>
            <pc:docMk/>
            <pc:sldMk cId="3459008980" sldId="275"/>
            <ac:grpSpMk id="2387" creationId="{8B9A8A7A-F974-D84A-9FD2-A31E0CD6B578}"/>
          </ac:grpSpMkLst>
        </pc:grpChg>
        <pc:grpChg chg="mod replId">
          <ac:chgData name="Andrew Brown" userId="bb5b687be6db52c7" providerId="LiveId" clId="{D105270A-B3F1-4F16-AC27-64CBD9C7E9C3}" dt="2025-07-29T14:23:52.672" v="2135" actId="26606"/>
          <ac:grpSpMkLst>
            <pc:docMk/>
            <pc:sldMk cId="3459008980" sldId="275"/>
            <ac:grpSpMk id="2388" creationId="{472FF4AF-CF0E-0BCC-89C1-B283B80DE908}"/>
          </ac:grpSpMkLst>
        </pc:grpChg>
        <pc:grpChg chg="mod replId">
          <ac:chgData name="Andrew Brown" userId="bb5b687be6db52c7" providerId="LiveId" clId="{D105270A-B3F1-4F16-AC27-64CBD9C7E9C3}" dt="2025-07-29T14:23:52.672" v="2135" actId="26606"/>
          <ac:grpSpMkLst>
            <pc:docMk/>
            <pc:sldMk cId="3459008980" sldId="275"/>
            <ac:grpSpMk id="2390" creationId="{95A4153D-2036-C7A2-40C8-F6DC9B2B0E90}"/>
          </ac:grpSpMkLst>
        </pc:grpChg>
        <pc:grpChg chg="mod replId">
          <ac:chgData name="Andrew Brown" userId="bb5b687be6db52c7" providerId="LiveId" clId="{D105270A-B3F1-4F16-AC27-64CBD9C7E9C3}" dt="2025-07-29T14:23:52.672" v="2135" actId="26606"/>
          <ac:grpSpMkLst>
            <pc:docMk/>
            <pc:sldMk cId="3459008980" sldId="275"/>
            <ac:grpSpMk id="2391" creationId="{55317E28-EA8B-97FE-2FDF-B839F0CD52FF}"/>
          </ac:grpSpMkLst>
        </pc:grpChg>
        <pc:grpChg chg="mod replId">
          <ac:chgData name="Andrew Brown" userId="bb5b687be6db52c7" providerId="LiveId" clId="{D105270A-B3F1-4F16-AC27-64CBD9C7E9C3}" dt="2025-07-29T14:23:52.672" v="2135" actId="26606"/>
          <ac:grpSpMkLst>
            <pc:docMk/>
            <pc:sldMk cId="3459008980" sldId="275"/>
            <ac:grpSpMk id="2392" creationId="{D9A5AB60-F095-C654-93D7-8529F9DD9CCA}"/>
          </ac:grpSpMkLst>
        </pc:grpChg>
        <pc:grpChg chg="mod replId">
          <ac:chgData name="Andrew Brown" userId="bb5b687be6db52c7" providerId="LiveId" clId="{D105270A-B3F1-4F16-AC27-64CBD9C7E9C3}" dt="2025-07-29T14:23:52.672" v="2135" actId="26606"/>
          <ac:grpSpMkLst>
            <pc:docMk/>
            <pc:sldMk cId="3459008980" sldId="275"/>
            <ac:grpSpMk id="2393" creationId="{845984E0-9A42-8C14-29BC-37155610E0FB}"/>
          </ac:grpSpMkLst>
        </pc:grpChg>
        <pc:graphicFrameChg chg="add del mod modGraphic">
          <ac:chgData name="Andrew Brown" userId="bb5b687be6db52c7" providerId="LiveId" clId="{D105270A-B3F1-4F16-AC27-64CBD9C7E9C3}" dt="2025-07-30T17:32:24.929" v="5042" actId="20577"/>
          <ac:graphicFrameMkLst>
            <pc:docMk/>
            <pc:sldMk cId="3459008980" sldId="275"/>
            <ac:graphicFrameMk id="5" creationId="{779986AE-B399-52C2-2513-F85C8BD7B2FF}"/>
          </ac:graphicFrameMkLst>
        </pc:graphicFrameChg>
        <pc:picChg chg="del">
          <ac:chgData name="Andrew Brown" userId="bb5b687be6db52c7" providerId="LiveId" clId="{D105270A-B3F1-4F16-AC27-64CBD9C7E9C3}" dt="2025-07-29T14:09:45.775" v="1728" actId="478"/>
          <ac:picMkLst>
            <pc:docMk/>
            <pc:sldMk cId="3459008980" sldId="275"/>
            <ac:picMk id="2050" creationId="{3B99D59D-1665-8E5E-7570-12E2095A3764}"/>
          </ac:picMkLst>
        </pc:picChg>
        <pc:picChg chg="add del">
          <ac:chgData name="Andrew Brown" userId="bb5b687be6db52c7" providerId="LiveId" clId="{D105270A-B3F1-4F16-AC27-64CBD9C7E9C3}" dt="2025-07-29T14:23:52.729" v="2136" actId="26606"/>
          <ac:picMkLst>
            <pc:docMk/>
            <pc:sldMk cId="3459008980" sldId="275"/>
            <ac:picMk id="2134" creationId="{9836F1BE-769A-6D24-B73B-BCEFD19C387D}"/>
          </ac:picMkLst>
        </pc:picChg>
        <pc:picChg chg="add del">
          <ac:chgData name="Andrew Brown" userId="bb5b687be6db52c7" providerId="LiveId" clId="{D105270A-B3F1-4F16-AC27-64CBD9C7E9C3}" dt="2025-07-29T14:23:50.383" v="2131" actId="26606"/>
          <ac:picMkLst>
            <pc:docMk/>
            <pc:sldMk cId="3459008980" sldId="275"/>
            <ac:picMk id="2211" creationId="{174E31E4-530B-4247-962C-F46F5F66DFFB}"/>
          </ac:picMkLst>
        </pc:picChg>
        <pc:picChg chg="add del">
          <ac:chgData name="Andrew Brown" userId="bb5b687be6db52c7" providerId="LiveId" clId="{D105270A-B3F1-4F16-AC27-64CBD9C7E9C3}" dt="2025-07-29T14:23:52.671" v="2134" actId="26606"/>
          <ac:picMkLst>
            <pc:docMk/>
            <pc:sldMk cId="3459008980" sldId="275"/>
            <ac:picMk id="2254" creationId="{9836F1BE-769A-6D24-B73B-BCEFD19C387D}"/>
          </ac:picMkLst>
        </pc:picChg>
        <pc:picChg chg="add">
          <ac:chgData name="Andrew Brown" userId="bb5b687be6db52c7" providerId="LiveId" clId="{D105270A-B3F1-4F16-AC27-64CBD9C7E9C3}" dt="2025-07-29T14:23:52.729" v="2136" actId="26606"/>
          <ac:picMkLst>
            <pc:docMk/>
            <pc:sldMk cId="3459008980" sldId="275"/>
            <ac:picMk id="2324" creationId="{9836F1BE-769A-6D24-B73B-BCEFD19C387D}"/>
          </ac:picMkLst>
        </pc:picChg>
        <pc:picChg chg="mod replId">
          <ac:chgData name="Andrew Brown" userId="bb5b687be6db52c7" providerId="LiveId" clId="{D105270A-B3F1-4F16-AC27-64CBD9C7E9C3}" dt="2025-07-29T14:23:52.672" v="2135" actId="26606"/>
          <ac:picMkLst>
            <pc:docMk/>
            <pc:sldMk cId="3459008980" sldId="275"/>
            <ac:picMk id="2389" creationId="{147320B9-A410-73F3-8CBF-25506C3A06B3}"/>
          </ac:picMkLst>
        </pc:picChg>
      </pc:sldChg>
      <pc:sldChg chg="addSp delSp modSp add del mod">
        <pc:chgData name="Andrew Brown" userId="bb5b687be6db52c7" providerId="LiveId" clId="{D105270A-B3F1-4F16-AC27-64CBD9C7E9C3}" dt="2025-07-29T14:26:39.232" v="2168" actId="47"/>
        <pc:sldMkLst>
          <pc:docMk/>
          <pc:sldMk cId="668814795" sldId="276"/>
        </pc:sldMkLst>
        <pc:spChg chg="mod">
          <ac:chgData name="Andrew Brown" userId="bb5b687be6db52c7" providerId="LiveId" clId="{D105270A-B3F1-4F16-AC27-64CBD9C7E9C3}" dt="2025-07-29T14:26:33.080" v="2167" actId="26606"/>
          <ac:spMkLst>
            <pc:docMk/>
            <pc:sldMk cId="668814795" sldId="276"/>
            <ac:spMk id="2" creationId="{B146D376-7E62-F8AF-9992-68643732ACB9}"/>
          </ac:spMkLst>
        </pc:spChg>
        <pc:spChg chg="add">
          <ac:chgData name="Andrew Brown" userId="bb5b687be6db52c7" providerId="LiveId" clId="{D105270A-B3F1-4F16-AC27-64CBD9C7E9C3}" dt="2025-07-29T14:26:33.080" v="2167" actId="26606"/>
          <ac:spMkLst>
            <pc:docMk/>
            <pc:sldMk cId="668814795" sldId="276"/>
            <ac:spMk id="2433" creationId="{C6270675-9512-4978-8583-36659256EE23}"/>
          </ac:spMkLst>
        </pc:spChg>
        <pc:grpChg chg="del">
          <ac:chgData name="Andrew Brown" userId="bb5b687be6db52c7" providerId="LiveId" clId="{D105270A-B3F1-4F16-AC27-64CBD9C7E9C3}" dt="2025-07-29T14:26:33.080" v="2167" actId="26606"/>
          <ac:grpSpMkLst>
            <pc:docMk/>
            <pc:sldMk cId="668814795" sldId="276"/>
            <ac:grpSpMk id="2351" creationId="{9F241AE1-53AD-5306-2E36-E3AB37D616E1}"/>
          </ac:grpSpMkLst>
        </pc:grpChg>
        <pc:grpChg chg="add">
          <ac:chgData name="Andrew Brown" userId="bb5b687be6db52c7" providerId="LiveId" clId="{D105270A-B3F1-4F16-AC27-64CBD9C7E9C3}" dt="2025-07-29T14:26:33.080" v="2167" actId="26606"/>
          <ac:grpSpMkLst>
            <pc:docMk/>
            <pc:sldMk cId="668814795" sldId="276"/>
            <ac:grpSpMk id="2395" creationId="{96FA2727-C33B-44D1-885B-76DC0424E577}"/>
          </ac:grpSpMkLst>
        </pc:grpChg>
        <pc:graphicFrameChg chg="mod modGraphic">
          <ac:chgData name="Andrew Brown" userId="bb5b687be6db52c7" providerId="LiveId" clId="{D105270A-B3F1-4F16-AC27-64CBD9C7E9C3}" dt="2025-07-29T14:26:33.080" v="2167" actId="26606"/>
          <ac:graphicFrameMkLst>
            <pc:docMk/>
            <pc:sldMk cId="668814795" sldId="276"/>
            <ac:graphicFrameMk id="5" creationId="{97B79F3C-E235-CC60-D541-0201C44466C1}"/>
          </ac:graphicFrameMkLst>
        </pc:graphicFrameChg>
        <pc:picChg chg="del">
          <ac:chgData name="Andrew Brown" userId="bb5b687be6db52c7" providerId="LiveId" clId="{D105270A-B3F1-4F16-AC27-64CBD9C7E9C3}" dt="2025-07-29T14:26:33.080" v="2167" actId="26606"/>
          <ac:picMkLst>
            <pc:docMk/>
            <pc:sldMk cId="668814795" sldId="276"/>
            <ac:picMk id="2350" creationId="{CAFE0050-E45E-765C-44EF-369D39D6C8A1}"/>
          </ac:picMkLst>
        </pc:picChg>
        <pc:picChg chg="add">
          <ac:chgData name="Andrew Brown" userId="bb5b687be6db52c7" providerId="LiveId" clId="{D105270A-B3F1-4F16-AC27-64CBD9C7E9C3}" dt="2025-07-29T14:26:33.080" v="2167" actId="26606"/>
          <ac:picMkLst>
            <pc:docMk/>
            <pc:sldMk cId="668814795" sldId="276"/>
            <ac:picMk id="2393" creationId="{174E31E4-530B-4247-962C-F46F5F66DFFB}"/>
          </ac:picMkLst>
        </pc:picChg>
      </pc:sldChg>
      <pc:sldChg chg="new add del">
        <pc:chgData name="Andrew Brown" userId="bb5b687be6db52c7" providerId="LiveId" clId="{D105270A-B3F1-4F16-AC27-64CBD9C7E9C3}" dt="2025-07-29T14:45:16.776" v="2419" actId="47"/>
        <pc:sldMkLst>
          <pc:docMk/>
          <pc:sldMk cId="1917809817" sldId="276"/>
        </pc:sldMkLst>
      </pc:sldChg>
      <pc:sldChg chg="delSp add del modTransition setBg delDesignElem">
        <pc:chgData name="Andrew Brown" userId="bb5b687be6db52c7" providerId="LiveId" clId="{D105270A-B3F1-4F16-AC27-64CBD9C7E9C3}" dt="2025-07-29T14:46:41.586" v="2428" actId="47"/>
        <pc:sldMkLst>
          <pc:docMk/>
          <pc:sldMk cId="4269334131" sldId="276"/>
        </pc:sldMkLst>
        <pc:spChg chg="del">
          <ac:chgData name="Andrew Brown" userId="bb5b687be6db52c7" providerId="LiveId" clId="{D105270A-B3F1-4F16-AC27-64CBD9C7E9C3}" dt="2025-07-29T14:45:39.038" v="2421"/>
          <ac:spMkLst>
            <pc:docMk/>
            <pc:sldMk cId="4269334131" sldId="276"/>
            <ac:spMk id="70" creationId="{5628CC3E-D97E-6DF8-366F-BF6FB5B1A63B}"/>
          </ac:spMkLst>
        </pc:spChg>
        <pc:grpChg chg="del">
          <ac:chgData name="Andrew Brown" userId="bb5b687be6db52c7" providerId="LiveId" clId="{D105270A-B3F1-4F16-AC27-64CBD9C7E9C3}" dt="2025-07-29T14:45:39.038" v="2421"/>
          <ac:grpSpMkLst>
            <pc:docMk/>
            <pc:sldMk cId="4269334131" sldId="276"/>
            <ac:grpSpMk id="10" creationId="{A4FA0A63-9BBD-25FE-9C5F-1F662F2A63E8}"/>
          </ac:grpSpMkLst>
        </pc:grpChg>
        <pc:grpChg chg="del">
          <ac:chgData name="Andrew Brown" userId="bb5b687be6db52c7" providerId="LiveId" clId="{D105270A-B3F1-4F16-AC27-64CBD9C7E9C3}" dt="2025-07-29T14:45:39.038" v="2421"/>
          <ac:grpSpMkLst>
            <pc:docMk/>
            <pc:sldMk cId="4269334131" sldId="276"/>
            <ac:grpSpMk id="66" creationId="{E2B34524-9F40-79D5-A658-25E5007D07FA}"/>
          </ac:grpSpMkLst>
        </pc:grpChg>
        <pc:grpChg chg="del">
          <ac:chgData name="Andrew Brown" userId="bb5b687be6db52c7" providerId="LiveId" clId="{D105270A-B3F1-4F16-AC27-64CBD9C7E9C3}" dt="2025-07-29T14:45:39.038" v="2421"/>
          <ac:grpSpMkLst>
            <pc:docMk/>
            <pc:sldMk cId="4269334131" sldId="276"/>
            <ac:grpSpMk id="72" creationId="{DE105A57-EEA9-8201-2B4F-550FC96ED4A7}"/>
          </ac:grpSpMkLst>
        </pc:grpChg>
        <pc:picChg chg="del">
          <ac:chgData name="Andrew Brown" userId="bb5b687be6db52c7" providerId="LiveId" clId="{D105270A-B3F1-4F16-AC27-64CBD9C7E9C3}" dt="2025-07-29T14:45:39.038" v="2421"/>
          <ac:picMkLst>
            <pc:docMk/>
            <pc:sldMk cId="4269334131" sldId="276"/>
            <ac:picMk id="8" creationId="{30E08B32-41C8-E991-9177-C712BE5C3766}"/>
          </ac:picMkLst>
        </pc:picChg>
      </pc:sldChg>
      <pc:sldChg chg="addSp delSp add del ord setBg delDesignElem">
        <pc:chgData name="Andrew Brown" userId="bb5b687be6db52c7" providerId="LiveId" clId="{D105270A-B3F1-4F16-AC27-64CBD9C7E9C3}" dt="2025-07-29T14:45:14.815" v="2418"/>
        <pc:sldMkLst>
          <pc:docMk/>
          <pc:sldMk cId="638630091" sldId="277"/>
        </pc:sldMkLst>
        <pc:spChg chg="add del">
          <ac:chgData name="Andrew Brown" userId="bb5b687be6db52c7" providerId="LiveId" clId="{D105270A-B3F1-4F16-AC27-64CBD9C7E9C3}" dt="2025-07-29T14:45:14.815" v="2418"/>
          <ac:spMkLst>
            <pc:docMk/>
            <pc:sldMk cId="638630091" sldId="277"/>
            <ac:spMk id="70" creationId="{836CBB55-3B93-69FF-7281-9957853FBA64}"/>
          </ac:spMkLst>
        </pc:spChg>
        <pc:grpChg chg="add del">
          <ac:chgData name="Andrew Brown" userId="bb5b687be6db52c7" providerId="LiveId" clId="{D105270A-B3F1-4F16-AC27-64CBD9C7E9C3}" dt="2025-07-29T14:45:14.815" v="2418"/>
          <ac:grpSpMkLst>
            <pc:docMk/>
            <pc:sldMk cId="638630091" sldId="277"/>
            <ac:grpSpMk id="10" creationId="{3858A568-5606-C2CA-293A-99FB4F8D4B7B}"/>
          </ac:grpSpMkLst>
        </pc:grpChg>
        <pc:grpChg chg="add del">
          <ac:chgData name="Andrew Brown" userId="bb5b687be6db52c7" providerId="LiveId" clId="{D105270A-B3F1-4F16-AC27-64CBD9C7E9C3}" dt="2025-07-29T14:45:14.815" v="2418"/>
          <ac:grpSpMkLst>
            <pc:docMk/>
            <pc:sldMk cId="638630091" sldId="277"/>
            <ac:grpSpMk id="66" creationId="{8F8F7A02-0643-340D-9F80-5D2D4C8D2609}"/>
          </ac:grpSpMkLst>
        </pc:grpChg>
        <pc:grpChg chg="add del">
          <ac:chgData name="Andrew Brown" userId="bb5b687be6db52c7" providerId="LiveId" clId="{D105270A-B3F1-4F16-AC27-64CBD9C7E9C3}" dt="2025-07-29T14:45:14.815" v="2418"/>
          <ac:grpSpMkLst>
            <pc:docMk/>
            <pc:sldMk cId="638630091" sldId="277"/>
            <ac:grpSpMk id="72" creationId="{B909CB65-02CA-A661-50B3-4CA9AB76C66A}"/>
          </ac:grpSpMkLst>
        </pc:grpChg>
        <pc:picChg chg="add del">
          <ac:chgData name="Andrew Brown" userId="bb5b687be6db52c7" providerId="LiveId" clId="{D105270A-B3F1-4F16-AC27-64CBD9C7E9C3}" dt="2025-07-29T14:45:14.815" v="2418"/>
          <ac:picMkLst>
            <pc:docMk/>
            <pc:sldMk cId="638630091" sldId="277"/>
            <ac:picMk id="8" creationId="{E58BBB9A-7730-9DD2-CC98-A088E55CB417}"/>
          </ac:picMkLst>
        </pc:picChg>
      </pc:sldChg>
      <pc:sldChg chg="add del">
        <pc:chgData name="Andrew Brown" userId="bb5b687be6db52c7" providerId="LiveId" clId="{D105270A-B3F1-4F16-AC27-64CBD9C7E9C3}" dt="2025-07-29T14:24:42.887" v="2145" actId="2890"/>
        <pc:sldMkLst>
          <pc:docMk/>
          <pc:sldMk cId="2956265165" sldId="277"/>
        </pc:sldMkLst>
      </pc:sldChg>
      <pc:sldChg chg="modSp add mod ord modTransition modNotesTx">
        <pc:chgData name="Andrew Brown" userId="bb5b687be6db52c7" providerId="LiveId" clId="{D105270A-B3F1-4F16-AC27-64CBD9C7E9C3}" dt="2025-07-30T16:42:50.554" v="5013"/>
        <pc:sldMkLst>
          <pc:docMk/>
          <pc:sldMk cId="3086236503" sldId="277"/>
        </pc:sldMkLst>
        <pc:spChg chg="mod">
          <ac:chgData name="Andrew Brown" userId="bb5b687be6db52c7" providerId="LiveId" clId="{D105270A-B3F1-4F16-AC27-64CBD9C7E9C3}" dt="2025-07-29T14:46:54.634" v="2434" actId="20577"/>
          <ac:spMkLst>
            <pc:docMk/>
            <pc:sldMk cId="3086236503" sldId="277"/>
            <ac:spMk id="2" creationId="{CB36C27F-9AD3-4AAE-B2C2-CA3C011B4D44}"/>
          </ac:spMkLst>
        </pc:spChg>
        <pc:spChg chg="mod">
          <ac:chgData name="Andrew Brown" userId="bb5b687be6db52c7" providerId="LiveId" clId="{D105270A-B3F1-4F16-AC27-64CBD9C7E9C3}" dt="2025-07-29T14:50:28.264" v="2459"/>
          <ac:spMkLst>
            <pc:docMk/>
            <pc:sldMk cId="3086236503" sldId="277"/>
            <ac:spMk id="3" creationId="{6B2C7E85-E87A-2DF7-B4E1-CE0C448FCC39}"/>
          </ac:spMkLst>
        </pc:spChg>
      </pc:sldChg>
      <pc:sldChg chg="addSp delSp modSp add mod modTransition modNotesTx">
        <pc:chgData name="Andrew Brown" userId="bb5b687be6db52c7" providerId="LiveId" clId="{D105270A-B3F1-4F16-AC27-64CBD9C7E9C3}" dt="2025-07-30T19:24:32.894" v="5384" actId="20577"/>
        <pc:sldMkLst>
          <pc:docMk/>
          <pc:sldMk cId="702887750" sldId="278"/>
        </pc:sldMkLst>
        <pc:spChg chg="mod">
          <ac:chgData name="Andrew Brown" userId="bb5b687be6db52c7" providerId="LiveId" clId="{D105270A-B3F1-4F16-AC27-64CBD9C7E9C3}" dt="2025-07-29T17:05:43.338" v="2766" actId="20577"/>
          <ac:spMkLst>
            <pc:docMk/>
            <pc:sldMk cId="702887750" sldId="278"/>
            <ac:spMk id="2" creationId="{BECCA1B8-C5AF-9540-EE0F-6A2410810E68}"/>
          </ac:spMkLst>
        </pc:spChg>
        <pc:picChg chg="add del mod">
          <ac:chgData name="Andrew Brown" userId="bb5b687be6db52c7" providerId="LiveId" clId="{D105270A-B3F1-4F16-AC27-64CBD9C7E9C3}" dt="2025-07-30T16:42:23.500" v="5011"/>
          <ac:picMkLst>
            <pc:docMk/>
            <pc:sldMk cId="702887750" sldId="278"/>
            <ac:picMk id="5" creationId="{0AAA937D-BDF3-2BF0-5DC7-90ED47867036}"/>
          </ac:picMkLst>
        </pc:picChg>
      </pc:sldChg>
      <pc:sldChg chg="addSp delSp modSp add mod modTransition setBg setClrOvrMap modNotesTx">
        <pc:chgData name="Andrew Brown" userId="bb5b687be6db52c7" providerId="LiveId" clId="{D105270A-B3F1-4F16-AC27-64CBD9C7E9C3}" dt="2025-07-30T19:28:33.302" v="5397" actId="20577"/>
        <pc:sldMkLst>
          <pc:docMk/>
          <pc:sldMk cId="670257368" sldId="279"/>
        </pc:sldMkLst>
        <pc:spChg chg="mod">
          <ac:chgData name="Andrew Brown" userId="bb5b687be6db52c7" providerId="LiveId" clId="{D105270A-B3F1-4F16-AC27-64CBD9C7E9C3}" dt="2025-07-30T01:21:21.515" v="4536" actId="14100"/>
          <ac:spMkLst>
            <pc:docMk/>
            <pc:sldMk cId="670257368" sldId="279"/>
            <ac:spMk id="2" creationId="{D1A77674-4037-E026-0831-879802AD6A6F}"/>
          </ac:spMkLst>
        </pc:spChg>
        <pc:spChg chg="add del mod">
          <ac:chgData name="Andrew Brown" userId="bb5b687be6db52c7" providerId="LiveId" clId="{D105270A-B3F1-4F16-AC27-64CBD9C7E9C3}" dt="2025-07-29T17:50:49.592" v="2820"/>
          <ac:spMkLst>
            <pc:docMk/>
            <pc:sldMk cId="670257368" sldId="279"/>
            <ac:spMk id="4" creationId="{1EA1BDAF-05A5-52A2-7CB3-82867E75DBD9}"/>
          </ac:spMkLst>
        </pc:spChg>
        <pc:spChg chg="add mod ord">
          <ac:chgData name="Andrew Brown" userId="bb5b687be6db52c7" providerId="LiveId" clId="{D105270A-B3F1-4F16-AC27-64CBD9C7E9C3}" dt="2025-07-30T18:14:57.145" v="5090" actId="20577"/>
          <ac:spMkLst>
            <pc:docMk/>
            <pc:sldMk cId="670257368" sldId="279"/>
            <ac:spMk id="5" creationId="{B1889E00-4248-FAD7-4B5B-9B08BCF285D9}"/>
          </ac:spMkLst>
        </pc:spChg>
        <pc:spChg chg="add del">
          <ac:chgData name="Andrew Brown" userId="bb5b687be6db52c7" providerId="LiveId" clId="{D105270A-B3F1-4F16-AC27-64CBD9C7E9C3}" dt="2025-07-29T19:52:00.468" v="3653" actId="26606"/>
          <ac:spMkLst>
            <pc:docMk/>
            <pc:sldMk cId="670257368" sldId="279"/>
            <ac:spMk id="3147" creationId="{6697F791-5FFA-4164-899F-EB52EA72B024}"/>
          </ac:spMkLst>
        </pc:spChg>
        <pc:spChg chg="add del">
          <ac:chgData name="Andrew Brown" userId="bb5b687be6db52c7" providerId="LiveId" clId="{D105270A-B3F1-4F16-AC27-64CBD9C7E9C3}" dt="2025-07-29T19:52:00.468" v="3653" actId="26606"/>
          <ac:spMkLst>
            <pc:docMk/>
            <pc:sldMk cId="670257368" sldId="279"/>
            <ac:spMk id="3151" creationId="{B773AB25-A422-41AA-9737-5E04C1966DE1}"/>
          </ac:spMkLst>
        </pc:spChg>
        <pc:grpChg chg="del">
          <ac:chgData name="Andrew Brown" userId="bb5b687be6db52c7" providerId="LiveId" clId="{D105270A-B3F1-4F16-AC27-64CBD9C7E9C3}" dt="2025-07-29T17:51:07.638" v="2824" actId="26606"/>
          <ac:grpSpMkLst>
            <pc:docMk/>
            <pc:sldMk cId="670257368" sldId="279"/>
            <ac:grpSpMk id="3079" creationId="{65CA8F48-5F95-933B-AD19-5F7E68342321}"/>
          </ac:grpSpMkLst>
        </pc:grpChg>
        <pc:grpChg chg="del">
          <ac:chgData name="Andrew Brown" userId="bb5b687be6db52c7" providerId="LiveId" clId="{D105270A-B3F1-4F16-AC27-64CBD9C7E9C3}" dt="2025-07-29T17:51:07.638" v="2824" actId="26606"/>
          <ac:grpSpMkLst>
            <pc:docMk/>
            <pc:sldMk cId="670257368" sldId="279"/>
            <ac:grpSpMk id="3083" creationId="{3FDC76C9-5D40-9536-3CD8-A30F1B47D3D6}"/>
          </ac:grpSpMkLst>
        </pc:grpChg>
        <pc:grpChg chg="add del">
          <ac:chgData name="Andrew Brown" userId="bb5b687be6db52c7" providerId="LiveId" clId="{D105270A-B3F1-4F16-AC27-64CBD9C7E9C3}" dt="2025-07-29T19:52:00.472" v="3654" actId="26606"/>
          <ac:grpSpMkLst>
            <pc:docMk/>
            <pc:sldMk cId="670257368" sldId="279"/>
            <ac:grpSpMk id="3113" creationId="{A0B38558-5389-4817-936F-FD62560CAC11}"/>
          </ac:grpSpMkLst>
        </pc:grpChg>
        <pc:grpChg chg="add del">
          <ac:chgData name="Andrew Brown" userId="bb5b687be6db52c7" providerId="LiveId" clId="{D105270A-B3F1-4F16-AC27-64CBD9C7E9C3}" dt="2025-07-29T19:52:00.472" v="3654" actId="26606"/>
          <ac:grpSpMkLst>
            <pc:docMk/>
            <pc:sldMk cId="670257368" sldId="279"/>
            <ac:grpSpMk id="3117" creationId="{15502586-682B-4EDF-9515-674BB4E1CD13}"/>
          </ac:grpSpMkLst>
        </pc:grpChg>
        <pc:grpChg chg="add del">
          <ac:chgData name="Andrew Brown" userId="bb5b687be6db52c7" providerId="LiveId" clId="{D105270A-B3F1-4F16-AC27-64CBD9C7E9C3}" dt="2025-07-29T19:52:00.468" v="3653" actId="26606"/>
          <ac:grpSpMkLst>
            <pc:docMk/>
            <pc:sldMk cId="670257368" sldId="279"/>
            <ac:grpSpMk id="3155" creationId="{6AD0D387-1584-4477-B5F8-52B50D4F2205}"/>
          </ac:grpSpMkLst>
        </pc:grpChg>
        <pc:graphicFrameChg chg="del">
          <ac:chgData name="Andrew Brown" userId="bb5b687be6db52c7" providerId="LiveId" clId="{D105270A-B3F1-4F16-AC27-64CBD9C7E9C3}" dt="2025-07-29T17:50:42.311" v="2819" actId="478"/>
          <ac:graphicFrameMkLst>
            <pc:docMk/>
            <pc:sldMk cId="670257368" sldId="279"/>
            <ac:graphicFrameMk id="11" creationId="{676CB81F-DA21-1866-C426-C4C04DC7692B}"/>
          </ac:graphicFrameMkLst>
        </pc:graphicFrameChg>
        <pc:picChg chg="add mod">
          <ac:chgData name="Andrew Brown" userId="bb5b687be6db52c7" providerId="LiveId" clId="{D105270A-B3F1-4F16-AC27-64CBD9C7E9C3}" dt="2025-07-29T19:53:21.790" v="3680" actId="14100"/>
          <ac:picMkLst>
            <pc:docMk/>
            <pc:sldMk cId="670257368" sldId="279"/>
            <ac:picMk id="2051" creationId="{93CDDDF8-C612-E030-BD38-3DD43EFCA8B8}"/>
          </ac:picMkLst>
        </pc:picChg>
        <pc:picChg chg="del mod">
          <ac:chgData name="Andrew Brown" userId="bb5b687be6db52c7" providerId="LiveId" clId="{D105270A-B3F1-4F16-AC27-64CBD9C7E9C3}" dt="2025-07-29T19:51:13.682" v="3650" actId="478"/>
          <ac:picMkLst>
            <pc:docMk/>
            <pc:sldMk cId="670257368" sldId="279"/>
            <ac:picMk id="3074" creationId="{A4AE8C31-4337-D28F-6032-28CABBAF5DA1}"/>
          </ac:picMkLst>
        </pc:picChg>
        <pc:picChg chg="add del">
          <ac:chgData name="Andrew Brown" userId="bb5b687be6db52c7" providerId="LiveId" clId="{D105270A-B3F1-4F16-AC27-64CBD9C7E9C3}" dt="2025-07-29T19:52:00.468" v="3653" actId="26606"/>
          <ac:picMkLst>
            <pc:docMk/>
            <pc:sldMk cId="670257368" sldId="279"/>
            <ac:picMk id="3149" creationId="{4E28A1A9-FB81-4816-AAEA-C3B430946951}"/>
          </ac:picMkLst>
        </pc:picChg>
        <pc:picChg chg="add del">
          <ac:chgData name="Andrew Brown" userId="bb5b687be6db52c7" providerId="LiveId" clId="{D105270A-B3F1-4F16-AC27-64CBD9C7E9C3}" dt="2025-07-29T19:52:00.468" v="3653" actId="26606"/>
          <ac:picMkLst>
            <pc:docMk/>
            <pc:sldMk cId="670257368" sldId="279"/>
            <ac:picMk id="3153" creationId="{AF0552B8-DE8C-40DF-B29F-1728E6A10619}"/>
          </ac:picMkLst>
        </pc:picChg>
      </pc:sldChg>
      <pc:sldChg chg="addSp delSp modSp add mod modTransition setBg setClrOvrMap modNotesTx">
        <pc:chgData name="Andrew Brown" userId="bb5b687be6db52c7" providerId="LiveId" clId="{D105270A-B3F1-4F16-AC27-64CBD9C7E9C3}" dt="2025-07-30T18:14:50.221" v="5085" actId="20577"/>
        <pc:sldMkLst>
          <pc:docMk/>
          <pc:sldMk cId="2454340305" sldId="280"/>
        </pc:sldMkLst>
        <pc:spChg chg="mod ord">
          <ac:chgData name="Andrew Brown" userId="bb5b687be6db52c7" providerId="LiveId" clId="{D105270A-B3F1-4F16-AC27-64CBD9C7E9C3}" dt="2025-07-30T01:21:13.240" v="4533" actId="113"/>
          <ac:spMkLst>
            <pc:docMk/>
            <pc:sldMk cId="2454340305" sldId="280"/>
            <ac:spMk id="2" creationId="{5543B64B-FDFE-B936-323B-4B26D1B90E58}"/>
          </ac:spMkLst>
        </pc:spChg>
        <pc:spChg chg="add">
          <ac:chgData name="Andrew Brown" userId="bb5b687be6db52c7" providerId="LiveId" clId="{D105270A-B3F1-4F16-AC27-64CBD9C7E9C3}" dt="2025-07-29T18:02:46.962" v="2947"/>
          <ac:spMkLst>
            <pc:docMk/>
            <pc:sldMk cId="2454340305" sldId="280"/>
            <ac:spMk id="3" creationId="{C217350D-E49E-9A93-EE2A-5217415F26E5}"/>
          </ac:spMkLst>
        </pc:spChg>
        <pc:spChg chg="add mod">
          <ac:chgData name="Andrew Brown" userId="bb5b687be6db52c7" providerId="LiveId" clId="{D105270A-B3F1-4F16-AC27-64CBD9C7E9C3}" dt="2025-07-30T18:14:50.221" v="5085" actId="20577"/>
          <ac:spMkLst>
            <pc:docMk/>
            <pc:sldMk cId="2454340305" sldId="280"/>
            <ac:spMk id="4" creationId="{6FF7641D-EE32-1A95-B246-AB929F356955}"/>
          </ac:spMkLst>
        </pc:spChg>
        <pc:spChg chg="del mod">
          <ac:chgData name="Andrew Brown" userId="bb5b687be6db52c7" providerId="LiveId" clId="{D105270A-B3F1-4F16-AC27-64CBD9C7E9C3}" dt="2025-07-29T18:02:49.975" v="2949"/>
          <ac:spMkLst>
            <pc:docMk/>
            <pc:sldMk cId="2454340305" sldId="280"/>
            <ac:spMk id="6" creationId="{1002EEE8-8061-A34A-355D-724C94AC3161}"/>
          </ac:spMkLst>
        </pc:spChg>
        <pc:spChg chg="add del">
          <ac:chgData name="Andrew Brown" userId="bb5b687be6db52c7" providerId="LiveId" clId="{D105270A-B3F1-4F16-AC27-64CBD9C7E9C3}" dt="2025-07-29T18:04:40.196" v="2984" actId="26606"/>
          <ac:spMkLst>
            <pc:docMk/>
            <pc:sldMk cId="2454340305" sldId="280"/>
            <ac:spMk id="72" creationId="{E978A47D-4F17-40FE-AB70-7AF78A9575EB}"/>
          </ac:spMkLst>
        </pc:spChg>
        <pc:spChg chg="add del">
          <ac:chgData name="Andrew Brown" userId="bb5b687be6db52c7" providerId="LiveId" clId="{D105270A-B3F1-4F16-AC27-64CBD9C7E9C3}" dt="2025-07-29T18:03:59.038" v="2963" actId="26606"/>
          <ac:spMkLst>
            <pc:docMk/>
            <pc:sldMk cId="2454340305" sldId="280"/>
            <ac:spMk id="74" creationId="{046B922C-5BA7-4973-B12F-71A509E4BF13}"/>
          </ac:spMkLst>
        </pc:spChg>
        <pc:spChg chg="add del">
          <ac:chgData name="Andrew Brown" userId="bb5b687be6db52c7" providerId="LiveId" clId="{D105270A-B3F1-4F16-AC27-64CBD9C7E9C3}" dt="2025-07-29T18:03:59.038" v="2963" actId="26606"/>
          <ac:spMkLst>
            <pc:docMk/>
            <pc:sldMk cId="2454340305" sldId="280"/>
            <ac:spMk id="119" creationId="{F2B1468C-8227-4785-8776-7BDBDDF08F85}"/>
          </ac:spMkLst>
        </pc:spChg>
        <pc:spChg chg="add del">
          <ac:chgData name="Andrew Brown" userId="bb5b687be6db52c7" providerId="LiveId" clId="{D105270A-B3F1-4F16-AC27-64CBD9C7E9C3}" dt="2025-07-29T19:50:33.469" v="3639" actId="26606"/>
          <ac:spMkLst>
            <pc:docMk/>
            <pc:sldMk cId="2454340305" sldId="280"/>
            <ac:spMk id="378" creationId="{C2E4E997-8672-4FFD-B8EC-9932A8E4714B}"/>
          </ac:spMkLst>
        </pc:spChg>
        <pc:grpChg chg="add del">
          <ac:chgData name="Andrew Brown" userId="bb5b687be6db52c7" providerId="LiveId" clId="{D105270A-B3F1-4F16-AC27-64CBD9C7E9C3}" dt="2025-07-29T18:03:59.054" v="2964" actId="26606"/>
          <ac:grpSpMkLst>
            <pc:docMk/>
            <pc:sldMk cId="2454340305" sldId="280"/>
            <ac:grpSpMk id="9" creationId="{8D5EE0D7-95B0-FDDE-B6D6-D7E50A8E7887}"/>
          </ac:grpSpMkLst>
        </pc:grpChg>
        <pc:grpChg chg="add del">
          <ac:chgData name="Andrew Brown" userId="bb5b687be6db52c7" providerId="LiveId" clId="{D105270A-B3F1-4F16-AC27-64CBD9C7E9C3}" dt="2025-07-29T18:03:59.054" v="2964" actId="26606"/>
          <ac:grpSpMkLst>
            <pc:docMk/>
            <pc:sldMk cId="2454340305" sldId="280"/>
            <ac:grpSpMk id="13" creationId="{CBB84E43-6602-0DF8-DA90-10B657C5F152}"/>
          </ac:grpSpMkLst>
        </pc:grpChg>
        <pc:grpChg chg="add del">
          <ac:chgData name="Andrew Brown" userId="bb5b687be6db52c7" providerId="LiveId" clId="{D105270A-B3F1-4F16-AC27-64CBD9C7E9C3}" dt="2025-07-29T18:03:59.038" v="2963" actId="26606"/>
          <ac:grpSpMkLst>
            <pc:docMk/>
            <pc:sldMk cId="2454340305" sldId="280"/>
            <ac:grpSpMk id="76" creationId="{96D34D8D-9EE9-4659-8C22-7551A95F96FA}"/>
          </ac:grpSpMkLst>
        </pc:grpChg>
        <pc:grpChg chg="add del">
          <ac:chgData name="Andrew Brown" userId="bb5b687be6db52c7" providerId="LiveId" clId="{D105270A-B3F1-4F16-AC27-64CBD9C7E9C3}" dt="2025-07-29T18:04:40.196" v="2984" actId="26606"/>
          <ac:grpSpMkLst>
            <pc:docMk/>
            <pc:sldMk cId="2454340305" sldId="280"/>
            <ac:grpSpMk id="121" creationId="{85BE3A7E-6A3F-401E-A025-BBB8FDB8DD30}"/>
          </ac:grpSpMkLst>
        </pc:grpChg>
        <pc:grpChg chg="add del">
          <ac:chgData name="Andrew Brown" userId="bb5b687be6db52c7" providerId="LiveId" clId="{D105270A-B3F1-4F16-AC27-64CBD9C7E9C3}" dt="2025-07-29T18:04:40.196" v="2984" actId="26606"/>
          <ac:grpSpMkLst>
            <pc:docMk/>
            <pc:sldMk cId="2454340305" sldId="280"/>
            <ac:grpSpMk id="147" creationId="{F4E035BE-9FF4-43D3-BC25-CF582D7FF85E}"/>
          </ac:grpSpMkLst>
        </pc:grpChg>
        <pc:grpChg chg="add del">
          <ac:chgData name="Andrew Brown" userId="bb5b687be6db52c7" providerId="LiveId" clId="{D105270A-B3F1-4F16-AC27-64CBD9C7E9C3}" dt="2025-07-29T18:04:34.054" v="2981" actId="26606"/>
          <ac:grpSpMkLst>
            <pc:docMk/>
            <pc:sldMk cId="2454340305" sldId="280"/>
            <ac:grpSpMk id="163" creationId="{9AE4726C-1831-4FE3-9A11-227F0DC2F0BC}"/>
          </ac:grpSpMkLst>
        </pc:grpChg>
        <pc:grpChg chg="add del">
          <ac:chgData name="Andrew Brown" userId="bb5b687be6db52c7" providerId="LiveId" clId="{D105270A-B3F1-4F16-AC27-64CBD9C7E9C3}" dt="2025-07-29T18:04:34.054" v="2981" actId="26606"/>
          <ac:grpSpMkLst>
            <pc:docMk/>
            <pc:sldMk cId="2454340305" sldId="280"/>
            <ac:grpSpMk id="167" creationId="{E916825F-759B-4F1A-BA80-AF7137691EC5}"/>
          </ac:grpSpMkLst>
        </pc:grpChg>
        <pc:grpChg chg="add del">
          <ac:chgData name="Andrew Brown" userId="bb5b687be6db52c7" providerId="LiveId" clId="{D105270A-B3F1-4F16-AC27-64CBD9C7E9C3}" dt="2025-07-29T18:04:40.126" v="2983" actId="26606"/>
          <ac:grpSpMkLst>
            <pc:docMk/>
            <pc:sldMk cId="2454340305" sldId="280"/>
            <ac:grpSpMk id="223" creationId="{74872A0B-8668-4500-9509-EAA581B26C24}"/>
          </ac:grpSpMkLst>
        </pc:grpChg>
        <pc:grpChg chg="add del">
          <ac:chgData name="Andrew Brown" userId="bb5b687be6db52c7" providerId="LiveId" clId="{D105270A-B3F1-4F16-AC27-64CBD9C7E9C3}" dt="2025-07-29T18:04:40.126" v="2983" actId="26606"/>
          <ac:grpSpMkLst>
            <pc:docMk/>
            <pc:sldMk cId="2454340305" sldId="280"/>
            <ac:grpSpMk id="226" creationId="{240590EE-5428-41AA-95B2-96FCC1CE67A7}"/>
          </ac:grpSpMkLst>
        </pc:grpChg>
        <pc:grpChg chg="add del">
          <ac:chgData name="Andrew Brown" userId="bb5b687be6db52c7" providerId="LiveId" clId="{D105270A-B3F1-4F16-AC27-64CBD9C7E9C3}" dt="2025-07-29T18:05:06.631" v="2992" actId="26606"/>
          <ac:grpSpMkLst>
            <pc:docMk/>
            <pc:sldMk cId="2454340305" sldId="280"/>
            <ac:grpSpMk id="282" creationId="{9AE4726C-1831-4FE3-9A11-227F0DC2F0BC}"/>
          </ac:grpSpMkLst>
        </pc:grpChg>
        <pc:grpChg chg="add del">
          <ac:chgData name="Andrew Brown" userId="bb5b687be6db52c7" providerId="LiveId" clId="{D105270A-B3F1-4F16-AC27-64CBD9C7E9C3}" dt="2025-07-29T18:05:06.631" v="2992" actId="26606"/>
          <ac:grpSpMkLst>
            <pc:docMk/>
            <pc:sldMk cId="2454340305" sldId="280"/>
            <ac:grpSpMk id="284" creationId="{E916825F-759B-4F1A-BA80-AF7137691EC5}"/>
          </ac:grpSpMkLst>
        </pc:grpChg>
        <pc:grpChg chg="add del">
          <ac:chgData name="Andrew Brown" userId="bb5b687be6db52c7" providerId="LiveId" clId="{D105270A-B3F1-4F16-AC27-64CBD9C7E9C3}" dt="2025-07-29T18:04:55.228" v="2989" actId="26606"/>
          <ac:grpSpMkLst>
            <pc:docMk/>
            <pc:sldMk cId="2454340305" sldId="280"/>
            <ac:grpSpMk id="289" creationId="{8E1DDAD8-1D10-4640-A034-BE90015E37B6}"/>
          </ac:grpSpMkLst>
        </pc:grpChg>
        <pc:grpChg chg="add del">
          <ac:chgData name="Andrew Brown" userId="bb5b687be6db52c7" providerId="LiveId" clId="{D105270A-B3F1-4F16-AC27-64CBD9C7E9C3}" dt="2025-07-29T18:04:55.228" v="2989" actId="26606"/>
          <ac:grpSpMkLst>
            <pc:docMk/>
            <pc:sldMk cId="2454340305" sldId="280"/>
            <ac:grpSpMk id="293" creationId="{FD642FB6-2808-4BC5-AE0B-7302C24B78A5}"/>
          </ac:grpSpMkLst>
        </pc:grpChg>
        <pc:grpChg chg="add del">
          <ac:chgData name="Andrew Brown" userId="bb5b687be6db52c7" providerId="LiveId" clId="{D105270A-B3F1-4F16-AC27-64CBD9C7E9C3}" dt="2025-07-29T18:05:06.613" v="2991" actId="26606"/>
          <ac:grpSpMkLst>
            <pc:docMk/>
            <pc:sldMk cId="2454340305" sldId="280"/>
            <ac:grpSpMk id="349" creationId="{A0B38558-5389-4817-936F-FD62560CAC11}"/>
          </ac:grpSpMkLst>
        </pc:grpChg>
        <pc:grpChg chg="add del">
          <ac:chgData name="Andrew Brown" userId="bb5b687be6db52c7" providerId="LiveId" clId="{D105270A-B3F1-4F16-AC27-64CBD9C7E9C3}" dt="2025-07-29T18:05:06.613" v="2991" actId="26606"/>
          <ac:grpSpMkLst>
            <pc:docMk/>
            <pc:sldMk cId="2454340305" sldId="280"/>
            <ac:grpSpMk id="351" creationId="{15502586-682B-4EDF-9515-674BB4E1CD13}"/>
          </ac:grpSpMkLst>
        </pc:grpChg>
        <pc:grpChg chg="add del">
          <ac:chgData name="Andrew Brown" userId="bb5b687be6db52c7" providerId="LiveId" clId="{D105270A-B3F1-4F16-AC27-64CBD9C7E9C3}" dt="2025-07-29T19:50:33.469" v="3639" actId="26606"/>
          <ac:grpSpMkLst>
            <pc:docMk/>
            <pc:sldMk cId="2454340305" sldId="280"/>
            <ac:grpSpMk id="379" creationId="{453E4DEE-E996-40F8-8635-0FF43D7348F9}"/>
          </ac:grpSpMkLst>
        </pc:grpChg>
        <pc:picChg chg="del">
          <ac:chgData name="Andrew Brown" userId="bb5b687be6db52c7" providerId="LiveId" clId="{D105270A-B3F1-4F16-AC27-64CBD9C7E9C3}" dt="2025-07-29T17:59:35.232" v="2925" actId="478"/>
          <ac:picMkLst>
            <pc:docMk/>
            <pc:sldMk cId="2454340305" sldId="280"/>
            <ac:picMk id="5" creationId="{86241D00-9204-266D-B461-0C24B0899E92}"/>
          </ac:picMkLst>
        </pc:picChg>
        <pc:picChg chg="add del">
          <ac:chgData name="Andrew Brown" userId="bb5b687be6db52c7" providerId="LiveId" clId="{D105270A-B3F1-4F16-AC27-64CBD9C7E9C3}" dt="2025-07-29T18:03:56.248" v="2961" actId="26606"/>
          <ac:picMkLst>
            <pc:docMk/>
            <pc:sldMk cId="2454340305" sldId="280"/>
            <ac:picMk id="71" creationId="{B7BB7AAF-CB8E-0368-AC56-B6D498559110}"/>
          </ac:picMkLst>
        </pc:picChg>
        <pc:picChg chg="add del">
          <ac:chgData name="Andrew Brown" userId="bb5b687be6db52c7" providerId="LiveId" clId="{D105270A-B3F1-4F16-AC27-64CBD9C7E9C3}" dt="2025-07-29T18:03:59.038" v="2963" actId="26606"/>
          <ac:picMkLst>
            <pc:docMk/>
            <pc:sldMk cId="2454340305" sldId="280"/>
            <ac:picMk id="73" creationId="{EA0FA2E4-ACE0-F277-CE74-B8214741396E}"/>
          </ac:picMkLst>
        </pc:picChg>
        <pc:picChg chg="add del">
          <ac:chgData name="Andrew Brown" userId="bb5b687be6db52c7" providerId="LiveId" clId="{D105270A-B3F1-4F16-AC27-64CBD9C7E9C3}" dt="2025-07-29T18:03:59.038" v="2963" actId="26606"/>
          <ac:picMkLst>
            <pc:docMk/>
            <pc:sldMk cId="2454340305" sldId="280"/>
            <ac:picMk id="117" creationId="{2FB01CCF-839B-4126-9BF9-132C64D8A1AA}"/>
          </ac:picMkLst>
        </pc:picChg>
        <pc:picChg chg="add del">
          <ac:chgData name="Andrew Brown" userId="bb5b687be6db52c7" providerId="LiveId" clId="{D105270A-B3F1-4F16-AC27-64CBD9C7E9C3}" dt="2025-07-29T18:04:34.054" v="2981" actId="26606"/>
          <ac:picMkLst>
            <pc:docMk/>
            <pc:sldMk cId="2454340305" sldId="280"/>
            <ac:picMk id="159" creationId="{55D9B315-D55D-E229-9D4F-0DAE7377BA1D}"/>
          </ac:picMkLst>
        </pc:picChg>
        <pc:picChg chg="add del">
          <ac:chgData name="Andrew Brown" userId="bb5b687be6db52c7" providerId="LiveId" clId="{D105270A-B3F1-4F16-AC27-64CBD9C7E9C3}" dt="2025-07-29T18:04:40.126" v="2983" actId="26606"/>
          <ac:picMkLst>
            <pc:docMk/>
            <pc:sldMk cId="2454340305" sldId="280"/>
            <ac:picMk id="225" creationId="{58DBA40A-375B-E606-96BA-38233692E76C}"/>
          </ac:picMkLst>
        </pc:picChg>
        <pc:picChg chg="add del mod ord">
          <ac:chgData name="Andrew Brown" userId="bb5b687be6db52c7" providerId="LiveId" clId="{D105270A-B3F1-4F16-AC27-64CBD9C7E9C3}" dt="2025-07-29T19:50:28.477" v="3637" actId="478"/>
          <ac:picMkLst>
            <pc:docMk/>
            <pc:sldMk cId="2454340305" sldId="280"/>
            <ac:picMk id="283" creationId="{55D9B315-D55D-E229-9D4F-0DAE7377BA1D}"/>
          </ac:picMkLst>
        </pc:picChg>
        <pc:picChg chg="add del">
          <ac:chgData name="Andrew Brown" userId="bb5b687be6db52c7" providerId="LiveId" clId="{D105270A-B3F1-4F16-AC27-64CBD9C7E9C3}" dt="2025-07-29T19:50:33.469" v="3639" actId="26606"/>
          <ac:picMkLst>
            <pc:docMk/>
            <pc:sldMk cId="2454340305" sldId="280"/>
            <ac:picMk id="291" creationId="{FE6BA9E6-1D9E-4D30-B528-D49FA1342E4E}"/>
          </ac:picMkLst>
        </pc:picChg>
        <pc:picChg chg="add mod">
          <ac:chgData name="Andrew Brown" userId="bb5b687be6db52c7" providerId="LiveId" clId="{D105270A-B3F1-4F16-AC27-64CBD9C7E9C3}" dt="2025-07-29T19:50:57.658" v="3649" actId="14100"/>
          <ac:picMkLst>
            <pc:docMk/>
            <pc:sldMk cId="2454340305" sldId="280"/>
            <ac:picMk id="4100" creationId="{FE162676-7399-CD5A-BC68-C8C3177F77E4}"/>
          </ac:picMkLst>
        </pc:picChg>
        <pc:cxnChg chg="add del">
          <ac:chgData name="Andrew Brown" userId="bb5b687be6db52c7" providerId="LiveId" clId="{D105270A-B3F1-4F16-AC27-64CBD9C7E9C3}" dt="2025-07-29T18:04:40.196" v="2984" actId="26606"/>
          <ac:cxnSpMkLst>
            <pc:docMk/>
            <pc:sldMk cId="2454340305" sldId="280"/>
            <ac:cxnSpMk id="146" creationId="{085ECEC0-FF5D-4348-92C7-1EA7C61E770C}"/>
          </ac:cxnSpMkLst>
        </pc:cxnChg>
      </pc:sldChg>
      <pc:sldChg chg="modSp add mod ord modTransition modNotesTx">
        <pc:chgData name="Andrew Brown" userId="bb5b687be6db52c7" providerId="LiveId" clId="{D105270A-B3F1-4F16-AC27-64CBD9C7E9C3}" dt="2025-07-30T19:41:49.851" v="5477" actId="20577"/>
        <pc:sldMkLst>
          <pc:docMk/>
          <pc:sldMk cId="3249828529" sldId="281"/>
        </pc:sldMkLst>
        <pc:spChg chg="mod">
          <ac:chgData name="Andrew Brown" userId="bb5b687be6db52c7" providerId="LiveId" clId="{D105270A-B3F1-4F16-AC27-64CBD9C7E9C3}" dt="2025-07-29T18:25:08.616" v="3356" actId="20577"/>
          <ac:spMkLst>
            <pc:docMk/>
            <pc:sldMk cId="3249828529" sldId="281"/>
            <ac:spMk id="2" creationId="{0F263BF2-E277-A3A8-B0A7-491A34D0EF4B}"/>
          </ac:spMkLst>
        </pc:spChg>
        <pc:spChg chg="mod">
          <ac:chgData name="Andrew Brown" userId="bb5b687be6db52c7" providerId="LiveId" clId="{D105270A-B3F1-4F16-AC27-64CBD9C7E9C3}" dt="2025-07-29T18:26:25.799" v="3358"/>
          <ac:spMkLst>
            <pc:docMk/>
            <pc:sldMk cId="3249828529" sldId="281"/>
            <ac:spMk id="3" creationId="{A858E7C6-E8CA-F42F-3136-C7B7E92794A3}"/>
          </ac:spMkLst>
        </pc:spChg>
      </pc:sldChg>
      <pc:sldChg chg="addSp delSp modSp add mod modTransition modNotesTx">
        <pc:chgData name="Andrew Brown" userId="bb5b687be6db52c7" providerId="LiveId" clId="{D105270A-B3F1-4F16-AC27-64CBD9C7E9C3}" dt="2025-07-30T16:42:50.554" v="5013"/>
        <pc:sldMkLst>
          <pc:docMk/>
          <pc:sldMk cId="163019857" sldId="282"/>
        </pc:sldMkLst>
        <pc:spChg chg="mod">
          <ac:chgData name="Andrew Brown" userId="bb5b687be6db52c7" providerId="LiveId" clId="{D105270A-B3F1-4F16-AC27-64CBD9C7E9C3}" dt="2025-07-29T18:26:47.718" v="3362" actId="20577"/>
          <ac:spMkLst>
            <pc:docMk/>
            <pc:sldMk cId="163019857" sldId="282"/>
            <ac:spMk id="2" creationId="{22252EE9-402A-66D5-DA3F-9CC0DA3A30FB}"/>
          </ac:spMkLst>
        </pc:spChg>
        <pc:spChg chg="add del mod">
          <ac:chgData name="Andrew Brown" userId="bb5b687be6db52c7" providerId="LiveId" clId="{D105270A-B3F1-4F16-AC27-64CBD9C7E9C3}" dt="2025-07-29T18:34:48.416" v="3371" actId="478"/>
          <ac:spMkLst>
            <pc:docMk/>
            <pc:sldMk cId="163019857" sldId="282"/>
            <ac:spMk id="5" creationId="{DAE68346-F19F-EB52-C714-E97DABC417BD}"/>
          </ac:spMkLst>
        </pc:spChg>
      </pc:sldChg>
      <pc:sldChg chg="addSp delSp modSp new mod modTransition setBg modNotesTx">
        <pc:chgData name="Andrew Brown" userId="bb5b687be6db52c7" providerId="LiveId" clId="{D105270A-B3F1-4F16-AC27-64CBD9C7E9C3}" dt="2025-07-30T18:14:45.241" v="5082" actId="20577"/>
        <pc:sldMkLst>
          <pc:docMk/>
          <pc:sldMk cId="2595609704" sldId="283"/>
        </pc:sldMkLst>
        <pc:spChg chg="mod">
          <ac:chgData name="Andrew Brown" userId="bb5b687be6db52c7" providerId="LiveId" clId="{D105270A-B3F1-4F16-AC27-64CBD9C7E9C3}" dt="2025-07-29T19:47:24.851" v="3622" actId="26606"/>
          <ac:spMkLst>
            <pc:docMk/>
            <pc:sldMk cId="2595609704" sldId="283"/>
            <ac:spMk id="2" creationId="{C7C4D21A-584F-E731-FDD8-DD318E17F3D3}"/>
          </ac:spMkLst>
        </pc:spChg>
        <pc:spChg chg="mod ord">
          <ac:chgData name="Andrew Brown" userId="bb5b687be6db52c7" providerId="LiveId" clId="{D105270A-B3F1-4F16-AC27-64CBD9C7E9C3}" dt="2025-07-30T18:14:45.241" v="5082" actId="20577"/>
          <ac:spMkLst>
            <pc:docMk/>
            <pc:sldMk cId="2595609704" sldId="283"/>
            <ac:spMk id="3" creationId="{FF19E42B-26F4-D97C-8653-72A2289309EF}"/>
          </ac:spMkLst>
        </pc:spChg>
        <pc:spChg chg="add del">
          <ac:chgData name="Andrew Brown" userId="bb5b687be6db52c7" providerId="LiveId" clId="{D105270A-B3F1-4F16-AC27-64CBD9C7E9C3}" dt="2025-07-29T19:47:24.851" v="3622" actId="26606"/>
          <ac:spMkLst>
            <pc:docMk/>
            <pc:sldMk cId="2595609704" sldId="283"/>
            <ac:spMk id="131" creationId="{C2E4E997-8672-4FFD-B8EC-9932A8E4714B}"/>
          </ac:spMkLst>
        </pc:spChg>
        <pc:spChg chg="add">
          <ac:chgData name="Andrew Brown" userId="bb5b687be6db52c7" providerId="LiveId" clId="{D105270A-B3F1-4F16-AC27-64CBD9C7E9C3}" dt="2025-07-29T19:47:24.851" v="3622" actId="26606"/>
          <ac:spMkLst>
            <pc:docMk/>
            <pc:sldMk cId="2595609704" sldId="283"/>
            <ac:spMk id="7172" creationId="{C2E4E997-8672-4FFD-B8EC-9932A8E4714B}"/>
          </ac:spMkLst>
        </pc:spChg>
        <pc:spChg chg="add del">
          <ac:chgData name="Andrew Brown" userId="bb5b687be6db52c7" providerId="LiveId" clId="{D105270A-B3F1-4F16-AC27-64CBD9C7E9C3}" dt="2025-07-29T19:47:19.940" v="3617" actId="26606"/>
          <ac:spMkLst>
            <pc:docMk/>
            <pc:sldMk cId="2595609704" sldId="283"/>
            <ac:spMk id="7175" creationId="{C2E4E997-8672-4FFD-B8EC-9932A8E4714B}"/>
          </ac:spMkLst>
        </pc:spChg>
        <pc:grpChg chg="add del">
          <ac:chgData name="Andrew Brown" userId="bb5b687be6db52c7" providerId="LiveId" clId="{D105270A-B3F1-4F16-AC27-64CBD9C7E9C3}" dt="2025-07-29T19:37:01.679" v="3438" actId="26606"/>
          <ac:grpSpMkLst>
            <pc:docMk/>
            <pc:sldMk cId="2595609704" sldId="283"/>
            <ac:grpSpMk id="9" creationId="{74872A0B-8668-4500-9509-EAA581B26C24}"/>
          </ac:grpSpMkLst>
        </pc:grpChg>
        <pc:grpChg chg="add del">
          <ac:chgData name="Andrew Brown" userId="bb5b687be6db52c7" providerId="LiveId" clId="{D105270A-B3F1-4F16-AC27-64CBD9C7E9C3}" dt="2025-07-29T19:37:01.679" v="3438" actId="26606"/>
          <ac:grpSpMkLst>
            <pc:docMk/>
            <pc:sldMk cId="2595609704" sldId="283"/>
            <ac:grpSpMk id="13" creationId="{240590EE-5428-41AA-95B2-96FCC1CE67A7}"/>
          </ac:grpSpMkLst>
        </pc:grpChg>
        <pc:grpChg chg="add del">
          <ac:chgData name="Andrew Brown" userId="bb5b687be6db52c7" providerId="LiveId" clId="{D105270A-B3F1-4F16-AC27-64CBD9C7E9C3}" dt="2025-07-29T19:38:16.522" v="3472" actId="26606"/>
          <ac:grpSpMkLst>
            <pc:docMk/>
            <pc:sldMk cId="2595609704" sldId="283"/>
            <ac:grpSpMk id="69" creationId="{9AE4726C-1831-4FE3-9A11-227F0DC2F0BC}"/>
          </ac:grpSpMkLst>
        </pc:grpChg>
        <pc:grpChg chg="add del">
          <ac:chgData name="Andrew Brown" userId="bb5b687be6db52c7" providerId="LiveId" clId="{D105270A-B3F1-4F16-AC27-64CBD9C7E9C3}" dt="2025-07-29T19:38:16.522" v="3472" actId="26606"/>
          <ac:grpSpMkLst>
            <pc:docMk/>
            <pc:sldMk cId="2595609704" sldId="283"/>
            <ac:grpSpMk id="72" creationId="{E916825F-759B-4F1A-BA80-AF7137691EC5}"/>
          </ac:grpSpMkLst>
        </pc:grpChg>
        <pc:grpChg chg="add del">
          <ac:chgData name="Andrew Brown" userId="bb5b687be6db52c7" providerId="LiveId" clId="{D105270A-B3F1-4F16-AC27-64CBD9C7E9C3}" dt="2025-07-29T19:47:24.851" v="3622" actId="26606"/>
          <ac:grpSpMkLst>
            <pc:docMk/>
            <pc:sldMk cId="2595609704" sldId="283"/>
            <ac:grpSpMk id="135" creationId="{453E4DEE-E996-40F8-8635-0FF43D7348F9}"/>
          </ac:grpSpMkLst>
        </pc:grpChg>
        <pc:grpChg chg="add">
          <ac:chgData name="Andrew Brown" userId="bb5b687be6db52c7" providerId="LiveId" clId="{D105270A-B3F1-4F16-AC27-64CBD9C7E9C3}" dt="2025-07-29T19:47:24.851" v="3622" actId="26606"/>
          <ac:grpSpMkLst>
            <pc:docMk/>
            <pc:sldMk cId="2595609704" sldId="283"/>
            <ac:grpSpMk id="7174" creationId="{453E4DEE-E996-40F8-8635-0FF43D7348F9}"/>
          </ac:grpSpMkLst>
        </pc:grpChg>
        <pc:grpChg chg="add del">
          <ac:chgData name="Andrew Brown" userId="bb5b687be6db52c7" providerId="LiveId" clId="{D105270A-B3F1-4F16-AC27-64CBD9C7E9C3}" dt="2025-07-29T19:47:19.940" v="3617" actId="26606"/>
          <ac:grpSpMkLst>
            <pc:docMk/>
            <pc:sldMk cId="2595609704" sldId="283"/>
            <ac:grpSpMk id="7179" creationId="{453E4DEE-E996-40F8-8635-0FF43D7348F9}"/>
          </ac:grpSpMkLst>
        </pc:grpChg>
        <pc:picChg chg="add del">
          <ac:chgData name="Andrew Brown" userId="bb5b687be6db52c7" providerId="LiveId" clId="{D105270A-B3F1-4F16-AC27-64CBD9C7E9C3}" dt="2025-07-29T19:37:01.679" v="3438" actId="26606"/>
          <ac:picMkLst>
            <pc:docMk/>
            <pc:sldMk cId="2595609704" sldId="283"/>
            <ac:picMk id="5" creationId="{6AB408C6-AC80-0443-538E-0877440F4FBC}"/>
          </ac:picMkLst>
        </pc:picChg>
        <pc:picChg chg="add del mod ord">
          <ac:chgData name="Andrew Brown" userId="bb5b687be6db52c7" providerId="LiveId" clId="{D105270A-B3F1-4F16-AC27-64CBD9C7E9C3}" dt="2025-07-29T19:47:13.808" v="3614" actId="478"/>
          <ac:picMkLst>
            <pc:docMk/>
            <pc:sldMk cId="2595609704" sldId="283"/>
            <ac:picMk id="71" creationId="{85EE7CBC-25EA-D168-42E3-55B970C49E35}"/>
          </ac:picMkLst>
        </pc:picChg>
        <pc:picChg chg="add del">
          <ac:chgData name="Andrew Brown" userId="bb5b687be6db52c7" providerId="LiveId" clId="{D105270A-B3F1-4F16-AC27-64CBD9C7E9C3}" dt="2025-07-29T19:47:24.851" v="3622" actId="26606"/>
          <ac:picMkLst>
            <pc:docMk/>
            <pc:sldMk cId="2595609704" sldId="283"/>
            <ac:picMk id="133" creationId="{FE6BA9E6-1D9E-4D30-B528-D49FA1342E4E}"/>
          </ac:picMkLst>
        </pc:picChg>
        <pc:picChg chg="add mod">
          <ac:chgData name="Andrew Brown" userId="bb5b687be6db52c7" providerId="LiveId" clId="{D105270A-B3F1-4F16-AC27-64CBD9C7E9C3}" dt="2025-07-29T19:47:24.851" v="3622" actId="26606"/>
          <ac:picMkLst>
            <pc:docMk/>
            <pc:sldMk cId="2595609704" sldId="283"/>
            <ac:picMk id="7170" creationId="{C241739D-1CE4-F3AA-A0DD-E3566CE790F3}"/>
          </ac:picMkLst>
        </pc:picChg>
        <pc:picChg chg="add">
          <ac:chgData name="Andrew Brown" userId="bb5b687be6db52c7" providerId="LiveId" clId="{D105270A-B3F1-4F16-AC27-64CBD9C7E9C3}" dt="2025-07-29T19:47:24.851" v="3622" actId="26606"/>
          <ac:picMkLst>
            <pc:docMk/>
            <pc:sldMk cId="2595609704" sldId="283"/>
            <ac:picMk id="7173" creationId="{FE6BA9E6-1D9E-4D30-B528-D49FA1342E4E}"/>
          </ac:picMkLst>
        </pc:picChg>
        <pc:picChg chg="add del">
          <ac:chgData name="Andrew Brown" userId="bb5b687be6db52c7" providerId="LiveId" clId="{D105270A-B3F1-4F16-AC27-64CBD9C7E9C3}" dt="2025-07-29T19:47:19.940" v="3617" actId="26606"/>
          <ac:picMkLst>
            <pc:docMk/>
            <pc:sldMk cId="2595609704" sldId="283"/>
            <ac:picMk id="7177" creationId="{FE6BA9E6-1D9E-4D30-B528-D49FA1342E4E}"/>
          </ac:picMkLst>
        </pc:picChg>
      </pc:sldChg>
      <pc:sldChg chg="addSp delSp modSp new mod modTransition setBg modNotesTx">
        <pc:chgData name="Andrew Brown" userId="bb5b687be6db52c7" providerId="LiveId" clId="{D105270A-B3F1-4F16-AC27-64CBD9C7E9C3}" dt="2025-07-30T19:48:13.850" v="5502" actId="20577"/>
        <pc:sldMkLst>
          <pc:docMk/>
          <pc:sldMk cId="821264460" sldId="284"/>
        </pc:sldMkLst>
        <pc:spChg chg="add del mod ord">
          <ac:chgData name="Andrew Brown" userId="bb5b687be6db52c7" providerId="LiveId" clId="{D105270A-B3F1-4F16-AC27-64CBD9C7E9C3}" dt="2025-07-30T19:14:58.145" v="5348" actId="478"/>
          <ac:spMkLst>
            <pc:docMk/>
            <pc:sldMk cId="821264460" sldId="284"/>
            <ac:spMk id="2" creationId="{FF781EEE-CB92-C1DB-3C5B-EDFC68866D1B}"/>
          </ac:spMkLst>
        </pc:spChg>
        <pc:spChg chg="add">
          <ac:chgData name="Andrew Brown" userId="bb5b687be6db52c7" providerId="LiveId" clId="{D105270A-B3F1-4F16-AC27-64CBD9C7E9C3}" dt="2025-07-30T18:53:22.762" v="5299"/>
          <ac:spMkLst>
            <pc:docMk/>
            <pc:sldMk cId="821264460" sldId="284"/>
            <ac:spMk id="3" creationId="{69EC862A-9CE8-16DE-0DFD-AB2B081215DB}"/>
          </ac:spMkLst>
        </pc:spChg>
        <pc:spChg chg="del">
          <ac:chgData name="Andrew Brown" userId="bb5b687be6db52c7" providerId="LiveId" clId="{D105270A-B3F1-4F16-AC27-64CBD9C7E9C3}" dt="2025-07-29T19:39:47.907" v="3505"/>
          <ac:spMkLst>
            <pc:docMk/>
            <pc:sldMk cId="821264460" sldId="284"/>
            <ac:spMk id="3" creationId="{9012C527-9A9F-4D18-8F9B-4D24C849FF21}"/>
          </ac:spMkLst>
        </pc:spChg>
        <pc:spChg chg="add del mod">
          <ac:chgData name="Andrew Brown" userId="bb5b687be6db52c7" providerId="LiveId" clId="{D105270A-B3F1-4F16-AC27-64CBD9C7E9C3}" dt="2025-07-30T19:14:58.145" v="5348" actId="478"/>
          <ac:spMkLst>
            <pc:docMk/>
            <pc:sldMk cId="821264460" sldId="284"/>
            <ac:spMk id="4" creationId="{556A096C-3AF8-6A65-21FF-ADCDF0668C13}"/>
          </ac:spMkLst>
        </pc:spChg>
        <pc:spChg chg="add del mod">
          <ac:chgData name="Andrew Brown" userId="bb5b687be6db52c7" providerId="LiveId" clId="{D105270A-B3F1-4F16-AC27-64CBD9C7E9C3}" dt="2025-07-29T19:42:21.831" v="3566" actId="26606"/>
          <ac:spMkLst>
            <pc:docMk/>
            <pc:sldMk cId="821264460" sldId="284"/>
            <ac:spMk id="4" creationId="{61175F53-BA1B-8018-9AF3-2D34FF88BE46}"/>
          </ac:spMkLst>
        </pc:spChg>
        <pc:spChg chg="add">
          <ac:chgData name="Andrew Brown" userId="bb5b687be6db52c7" providerId="LiveId" clId="{D105270A-B3F1-4F16-AC27-64CBD9C7E9C3}" dt="2025-07-30T18:53:51.549" v="5306"/>
          <ac:spMkLst>
            <pc:docMk/>
            <pc:sldMk cId="821264460" sldId="284"/>
            <ac:spMk id="5" creationId="{38C5A0BF-E9F4-D583-958E-C330352B4982}"/>
          </ac:spMkLst>
        </pc:spChg>
        <pc:spChg chg="add">
          <ac:chgData name="Andrew Brown" userId="bb5b687be6db52c7" providerId="LiveId" clId="{D105270A-B3F1-4F16-AC27-64CBD9C7E9C3}" dt="2025-07-29T19:40:00.292" v="3510"/>
          <ac:spMkLst>
            <pc:docMk/>
            <pc:sldMk cId="821264460" sldId="284"/>
            <ac:spMk id="5" creationId="{4E7A09BC-3453-410C-35FC-724F79DC1E28}"/>
          </ac:spMkLst>
        </pc:spChg>
        <pc:spChg chg="add mod">
          <ac:chgData name="Andrew Brown" userId="bb5b687be6db52c7" providerId="LiveId" clId="{D105270A-B3F1-4F16-AC27-64CBD9C7E9C3}" dt="2025-07-30T19:14:56.963" v="5347" actId="478"/>
          <ac:spMkLst>
            <pc:docMk/>
            <pc:sldMk cId="821264460" sldId="284"/>
            <ac:spMk id="7" creationId="{EE03BB15-DD5A-5371-8D91-4AA7D3404569}"/>
          </ac:spMkLst>
        </pc:spChg>
        <pc:spChg chg="add mod">
          <ac:chgData name="Andrew Brown" userId="bb5b687be6db52c7" providerId="LiveId" clId="{D105270A-B3F1-4F16-AC27-64CBD9C7E9C3}" dt="2025-07-30T19:14:56.963" v="5347" actId="478"/>
          <ac:spMkLst>
            <pc:docMk/>
            <pc:sldMk cId="821264460" sldId="284"/>
            <ac:spMk id="8" creationId="{25B200EF-4E99-D202-6EC0-F2079729CA78}"/>
          </ac:spMkLst>
        </pc:spChg>
        <pc:spChg chg="add del">
          <ac:chgData name="Andrew Brown" userId="bb5b687be6db52c7" providerId="LiveId" clId="{D105270A-B3F1-4F16-AC27-64CBD9C7E9C3}" dt="2025-07-30T18:55:01.470" v="5320" actId="26606"/>
          <ac:spMkLst>
            <pc:docMk/>
            <pc:sldMk cId="821264460" sldId="284"/>
            <ac:spMk id="11" creationId="{C2E4E997-8672-4FFD-B8EC-9932A8E4714B}"/>
          </ac:spMkLst>
        </pc:spChg>
        <pc:spChg chg="add del">
          <ac:chgData name="Andrew Brown" userId="bb5b687be6db52c7" providerId="LiveId" clId="{D105270A-B3F1-4F16-AC27-64CBD9C7E9C3}" dt="2025-07-29T19:42:20.892" v="3563" actId="26606"/>
          <ac:spMkLst>
            <pc:docMk/>
            <pc:sldMk cId="821264460" sldId="284"/>
            <ac:spMk id="521" creationId="{61175F53-BA1B-8018-9AF3-2D34FF88BE46}"/>
          </ac:spMkLst>
        </pc:spChg>
        <pc:spChg chg="add del">
          <ac:chgData name="Andrew Brown" userId="bb5b687be6db52c7" providerId="LiveId" clId="{D105270A-B3F1-4F16-AC27-64CBD9C7E9C3}" dt="2025-07-29T19:42:21.828" v="3565" actId="26606"/>
          <ac:spMkLst>
            <pc:docMk/>
            <pc:sldMk cId="821264460" sldId="284"/>
            <ac:spMk id="523" creationId="{61175F53-BA1B-8018-9AF3-2D34FF88BE46}"/>
          </ac:spMkLst>
        </pc:spChg>
        <pc:spChg chg="add del mod">
          <ac:chgData name="Andrew Brown" userId="bb5b687be6db52c7" providerId="LiveId" clId="{D105270A-B3F1-4F16-AC27-64CBD9C7E9C3}" dt="2025-07-30T18:53:27.257" v="5302"/>
          <ac:spMkLst>
            <pc:docMk/>
            <pc:sldMk cId="821264460" sldId="284"/>
            <ac:spMk id="525" creationId="{61175F53-BA1B-8018-9AF3-2D34FF88BE46}"/>
          </ac:spMkLst>
        </pc:spChg>
        <pc:grpChg chg="add del">
          <ac:chgData name="Andrew Brown" userId="bb5b687be6db52c7" providerId="LiveId" clId="{D105270A-B3F1-4F16-AC27-64CBD9C7E9C3}" dt="2025-07-29T19:42:21.831" v="3566" actId="26606"/>
          <ac:grpSpMkLst>
            <pc:docMk/>
            <pc:sldMk cId="821264460" sldId="284"/>
            <ac:grpSpMk id="10" creationId="{9AE4726C-1831-4FE3-9A11-227F0DC2F0BC}"/>
          </ac:grpSpMkLst>
        </pc:grpChg>
        <pc:grpChg chg="add del">
          <ac:chgData name="Andrew Brown" userId="bb5b687be6db52c7" providerId="LiveId" clId="{D105270A-B3F1-4F16-AC27-64CBD9C7E9C3}" dt="2025-07-29T19:42:21.831" v="3566" actId="26606"/>
          <ac:grpSpMkLst>
            <pc:docMk/>
            <pc:sldMk cId="821264460" sldId="284"/>
            <ac:grpSpMk id="14" creationId="{E916825F-759B-4F1A-BA80-AF7137691EC5}"/>
          </ac:grpSpMkLst>
        </pc:grpChg>
        <pc:grpChg chg="add del">
          <ac:chgData name="Andrew Brown" userId="bb5b687be6db52c7" providerId="LiveId" clId="{D105270A-B3F1-4F16-AC27-64CBD9C7E9C3}" dt="2025-07-30T18:55:01.470" v="5320" actId="26606"/>
          <ac:grpSpMkLst>
            <pc:docMk/>
            <pc:sldMk cId="821264460" sldId="284"/>
            <ac:grpSpMk id="15" creationId="{453E4DEE-E996-40F8-8635-0FF43D7348F9}"/>
          </ac:grpSpMkLst>
        </pc:grpChg>
        <pc:grpChg chg="add del">
          <ac:chgData name="Andrew Brown" userId="bb5b687be6db52c7" providerId="LiveId" clId="{D105270A-B3F1-4F16-AC27-64CBD9C7E9C3}" dt="2025-07-30T18:55:13.485" v="5322" actId="26606"/>
          <ac:grpSpMkLst>
            <pc:docMk/>
            <pc:sldMk cId="821264460" sldId="284"/>
            <ac:grpSpMk id="44" creationId="{A0B38558-5389-4817-936F-FD62560CAC11}"/>
          </ac:grpSpMkLst>
        </pc:grpChg>
        <pc:grpChg chg="add del">
          <ac:chgData name="Andrew Brown" userId="bb5b687be6db52c7" providerId="LiveId" clId="{D105270A-B3F1-4F16-AC27-64CBD9C7E9C3}" dt="2025-07-30T18:55:13.485" v="5322" actId="26606"/>
          <ac:grpSpMkLst>
            <pc:docMk/>
            <pc:sldMk cId="821264460" sldId="284"/>
            <ac:grpSpMk id="47" creationId="{15502586-682B-4EDF-9515-674BB4E1CD13}"/>
          </ac:grpSpMkLst>
        </pc:grpChg>
        <pc:grpChg chg="add del">
          <ac:chgData name="Andrew Brown" userId="bb5b687be6db52c7" providerId="LiveId" clId="{D105270A-B3F1-4F16-AC27-64CBD9C7E9C3}" dt="2025-07-29T19:41:32.876" v="3538" actId="26606"/>
          <ac:grpSpMkLst>
            <pc:docMk/>
            <pc:sldMk cId="821264460" sldId="284"/>
            <ac:grpSpMk id="73" creationId="{9AE4726C-1831-4FE3-9A11-227F0DC2F0BC}"/>
          </ac:grpSpMkLst>
        </pc:grpChg>
        <pc:grpChg chg="add del">
          <ac:chgData name="Andrew Brown" userId="bb5b687be6db52c7" providerId="LiveId" clId="{D105270A-B3F1-4F16-AC27-64CBD9C7E9C3}" dt="2025-07-29T19:41:32.876" v="3538" actId="26606"/>
          <ac:grpSpMkLst>
            <pc:docMk/>
            <pc:sldMk cId="821264460" sldId="284"/>
            <ac:grpSpMk id="77" creationId="{E916825F-759B-4F1A-BA80-AF7137691EC5}"/>
          </ac:grpSpMkLst>
        </pc:grpChg>
        <pc:grpChg chg="add del">
          <ac:chgData name="Andrew Brown" userId="bb5b687be6db52c7" providerId="LiveId" clId="{D105270A-B3F1-4F16-AC27-64CBD9C7E9C3}" dt="2025-07-29T19:41:34.717" v="3540" actId="26606"/>
          <ac:grpSpMkLst>
            <pc:docMk/>
            <pc:sldMk cId="821264460" sldId="284"/>
            <ac:grpSpMk id="133" creationId="{8E1DDAD8-1D10-4640-A034-BE90015E37B6}"/>
          </ac:grpSpMkLst>
        </pc:grpChg>
        <pc:grpChg chg="add del">
          <ac:chgData name="Andrew Brown" userId="bb5b687be6db52c7" providerId="LiveId" clId="{D105270A-B3F1-4F16-AC27-64CBD9C7E9C3}" dt="2025-07-29T19:41:34.717" v="3540" actId="26606"/>
          <ac:grpSpMkLst>
            <pc:docMk/>
            <pc:sldMk cId="821264460" sldId="284"/>
            <ac:grpSpMk id="135" creationId="{FD642FB6-2808-4BC5-AE0B-7302C24B78A5}"/>
          </ac:grpSpMkLst>
        </pc:grpChg>
        <pc:grpChg chg="add del">
          <ac:chgData name="Andrew Brown" userId="bb5b687be6db52c7" providerId="LiveId" clId="{D105270A-B3F1-4F16-AC27-64CBD9C7E9C3}" dt="2025-07-29T19:41:37.086" v="3542" actId="26606"/>
          <ac:grpSpMkLst>
            <pc:docMk/>
            <pc:sldMk cId="821264460" sldId="284"/>
            <ac:grpSpMk id="191" creationId="{9AE4726C-1831-4FE3-9A11-227F0DC2F0BC}"/>
          </ac:grpSpMkLst>
        </pc:grpChg>
        <pc:grpChg chg="add del">
          <ac:chgData name="Andrew Brown" userId="bb5b687be6db52c7" providerId="LiveId" clId="{D105270A-B3F1-4F16-AC27-64CBD9C7E9C3}" dt="2025-07-29T19:41:37.086" v="3542" actId="26606"/>
          <ac:grpSpMkLst>
            <pc:docMk/>
            <pc:sldMk cId="821264460" sldId="284"/>
            <ac:grpSpMk id="192" creationId="{E916825F-759B-4F1A-BA80-AF7137691EC5}"/>
          </ac:grpSpMkLst>
        </pc:grpChg>
        <pc:grpChg chg="add del">
          <ac:chgData name="Andrew Brown" userId="bb5b687be6db52c7" providerId="LiveId" clId="{D105270A-B3F1-4F16-AC27-64CBD9C7E9C3}" dt="2025-07-29T19:41:38.412" v="3544" actId="26606"/>
          <ac:grpSpMkLst>
            <pc:docMk/>
            <pc:sldMk cId="821264460" sldId="284"/>
            <ac:grpSpMk id="194" creationId="{8E1DDAD8-1D10-4640-A034-BE90015E37B6}"/>
          </ac:grpSpMkLst>
        </pc:grpChg>
        <pc:grpChg chg="add del">
          <ac:chgData name="Andrew Brown" userId="bb5b687be6db52c7" providerId="LiveId" clId="{D105270A-B3F1-4F16-AC27-64CBD9C7E9C3}" dt="2025-07-29T19:41:38.412" v="3544" actId="26606"/>
          <ac:grpSpMkLst>
            <pc:docMk/>
            <pc:sldMk cId="821264460" sldId="284"/>
            <ac:grpSpMk id="196" creationId="{FD642FB6-2808-4BC5-AE0B-7302C24B78A5}"/>
          </ac:grpSpMkLst>
        </pc:grpChg>
        <pc:grpChg chg="add del">
          <ac:chgData name="Andrew Brown" userId="bb5b687be6db52c7" providerId="LiveId" clId="{D105270A-B3F1-4F16-AC27-64CBD9C7E9C3}" dt="2025-07-29T19:41:40.282" v="3546" actId="26606"/>
          <ac:grpSpMkLst>
            <pc:docMk/>
            <pc:sldMk cId="821264460" sldId="284"/>
            <ac:grpSpMk id="252" creationId="{9AE4726C-1831-4FE3-9A11-227F0DC2F0BC}"/>
          </ac:grpSpMkLst>
        </pc:grpChg>
        <pc:grpChg chg="add del">
          <ac:chgData name="Andrew Brown" userId="bb5b687be6db52c7" providerId="LiveId" clId="{D105270A-B3F1-4F16-AC27-64CBD9C7E9C3}" dt="2025-07-29T19:41:40.282" v="3546" actId="26606"/>
          <ac:grpSpMkLst>
            <pc:docMk/>
            <pc:sldMk cId="821264460" sldId="284"/>
            <ac:grpSpMk id="253" creationId="{E916825F-759B-4F1A-BA80-AF7137691EC5}"/>
          </ac:grpSpMkLst>
        </pc:grpChg>
        <pc:grpChg chg="add del">
          <ac:chgData name="Andrew Brown" userId="bb5b687be6db52c7" providerId="LiveId" clId="{D105270A-B3F1-4F16-AC27-64CBD9C7E9C3}" dt="2025-07-29T19:41:41.670" v="3548" actId="26606"/>
          <ac:grpSpMkLst>
            <pc:docMk/>
            <pc:sldMk cId="821264460" sldId="284"/>
            <ac:grpSpMk id="255" creationId="{8E1DDAD8-1D10-4640-A034-BE90015E37B6}"/>
          </ac:grpSpMkLst>
        </pc:grpChg>
        <pc:grpChg chg="add del">
          <ac:chgData name="Andrew Brown" userId="bb5b687be6db52c7" providerId="LiveId" clId="{D105270A-B3F1-4F16-AC27-64CBD9C7E9C3}" dt="2025-07-29T19:41:41.670" v="3548" actId="26606"/>
          <ac:grpSpMkLst>
            <pc:docMk/>
            <pc:sldMk cId="821264460" sldId="284"/>
            <ac:grpSpMk id="257" creationId="{FD642FB6-2808-4BC5-AE0B-7302C24B78A5}"/>
          </ac:grpSpMkLst>
        </pc:grpChg>
        <pc:grpChg chg="add del">
          <ac:chgData name="Andrew Brown" userId="bb5b687be6db52c7" providerId="LiveId" clId="{D105270A-B3F1-4F16-AC27-64CBD9C7E9C3}" dt="2025-07-29T19:41:48.024" v="3550" actId="26606"/>
          <ac:grpSpMkLst>
            <pc:docMk/>
            <pc:sldMk cId="821264460" sldId="284"/>
            <ac:grpSpMk id="313" creationId="{9AE4726C-1831-4FE3-9A11-227F0DC2F0BC}"/>
          </ac:grpSpMkLst>
        </pc:grpChg>
        <pc:grpChg chg="add del">
          <ac:chgData name="Andrew Brown" userId="bb5b687be6db52c7" providerId="LiveId" clId="{D105270A-B3F1-4F16-AC27-64CBD9C7E9C3}" dt="2025-07-29T19:41:48.024" v="3550" actId="26606"/>
          <ac:grpSpMkLst>
            <pc:docMk/>
            <pc:sldMk cId="821264460" sldId="284"/>
            <ac:grpSpMk id="314" creationId="{E916825F-759B-4F1A-BA80-AF7137691EC5}"/>
          </ac:grpSpMkLst>
        </pc:grpChg>
        <pc:grpChg chg="add del">
          <ac:chgData name="Andrew Brown" userId="bb5b687be6db52c7" providerId="LiveId" clId="{D105270A-B3F1-4F16-AC27-64CBD9C7E9C3}" dt="2025-07-29T19:41:53.999" v="3552" actId="26606"/>
          <ac:grpSpMkLst>
            <pc:docMk/>
            <pc:sldMk cId="821264460" sldId="284"/>
            <ac:grpSpMk id="316" creationId="{A0B38558-5389-4817-936F-FD62560CAC11}"/>
          </ac:grpSpMkLst>
        </pc:grpChg>
        <pc:grpChg chg="add del">
          <ac:chgData name="Andrew Brown" userId="bb5b687be6db52c7" providerId="LiveId" clId="{D105270A-B3F1-4F16-AC27-64CBD9C7E9C3}" dt="2025-07-29T19:41:53.999" v="3552" actId="26606"/>
          <ac:grpSpMkLst>
            <pc:docMk/>
            <pc:sldMk cId="821264460" sldId="284"/>
            <ac:grpSpMk id="318" creationId="{15502586-682B-4EDF-9515-674BB4E1CD13}"/>
          </ac:grpSpMkLst>
        </pc:grpChg>
        <pc:grpChg chg="add del">
          <ac:chgData name="Andrew Brown" userId="bb5b687be6db52c7" providerId="LiveId" clId="{D105270A-B3F1-4F16-AC27-64CBD9C7E9C3}" dt="2025-07-29T19:41:58.336" v="3555" actId="26606"/>
          <ac:grpSpMkLst>
            <pc:docMk/>
            <pc:sldMk cId="821264460" sldId="284"/>
            <ac:grpSpMk id="345" creationId="{9AE4726C-1831-4FE3-9A11-227F0DC2F0BC}"/>
          </ac:grpSpMkLst>
        </pc:grpChg>
        <pc:grpChg chg="add del">
          <ac:chgData name="Andrew Brown" userId="bb5b687be6db52c7" providerId="LiveId" clId="{D105270A-B3F1-4F16-AC27-64CBD9C7E9C3}" dt="2025-07-29T19:41:58.336" v="3555" actId="26606"/>
          <ac:grpSpMkLst>
            <pc:docMk/>
            <pc:sldMk cId="821264460" sldId="284"/>
            <ac:grpSpMk id="347" creationId="{E916825F-759B-4F1A-BA80-AF7137691EC5}"/>
          </ac:grpSpMkLst>
        </pc:grpChg>
        <pc:grpChg chg="add del">
          <ac:chgData name="Andrew Brown" userId="bb5b687be6db52c7" providerId="LiveId" clId="{D105270A-B3F1-4F16-AC27-64CBD9C7E9C3}" dt="2025-07-29T19:42:00.707" v="3558" actId="26606"/>
          <ac:grpSpMkLst>
            <pc:docMk/>
            <pc:sldMk cId="821264460" sldId="284"/>
            <ac:grpSpMk id="403" creationId="{9AE4726C-1831-4FE3-9A11-227F0DC2F0BC}"/>
          </ac:grpSpMkLst>
        </pc:grpChg>
        <pc:grpChg chg="add del">
          <ac:chgData name="Andrew Brown" userId="bb5b687be6db52c7" providerId="LiveId" clId="{D105270A-B3F1-4F16-AC27-64CBD9C7E9C3}" dt="2025-07-29T19:42:00.707" v="3558" actId="26606"/>
          <ac:grpSpMkLst>
            <pc:docMk/>
            <pc:sldMk cId="821264460" sldId="284"/>
            <ac:grpSpMk id="405" creationId="{E916825F-759B-4F1A-BA80-AF7137691EC5}"/>
          </ac:grpSpMkLst>
        </pc:grpChg>
        <pc:grpChg chg="add del">
          <ac:chgData name="Andrew Brown" userId="bb5b687be6db52c7" providerId="LiveId" clId="{D105270A-B3F1-4F16-AC27-64CBD9C7E9C3}" dt="2025-07-29T19:42:03.771" v="3561" actId="26606"/>
          <ac:grpSpMkLst>
            <pc:docMk/>
            <pc:sldMk cId="821264460" sldId="284"/>
            <ac:grpSpMk id="462" creationId="{9AE4726C-1831-4FE3-9A11-227F0DC2F0BC}"/>
          </ac:grpSpMkLst>
        </pc:grpChg>
        <pc:grpChg chg="add del">
          <ac:chgData name="Andrew Brown" userId="bb5b687be6db52c7" providerId="LiveId" clId="{D105270A-B3F1-4F16-AC27-64CBD9C7E9C3}" dt="2025-07-29T19:42:03.771" v="3561" actId="26606"/>
          <ac:grpSpMkLst>
            <pc:docMk/>
            <pc:sldMk cId="821264460" sldId="284"/>
            <ac:grpSpMk id="464" creationId="{E916825F-759B-4F1A-BA80-AF7137691EC5}"/>
          </ac:grpSpMkLst>
        </pc:grpChg>
        <pc:graphicFrameChg chg="add del">
          <ac:chgData name="Andrew Brown" userId="bb5b687be6db52c7" providerId="LiveId" clId="{D105270A-B3F1-4F16-AC27-64CBD9C7E9C3}" dt="2025-07-29T19:41:58.336" v="3555" actId="26606"/>
          <ac:graphicFrameMkLst>
            <pc:docMk/>
            <pc:sldMk cId="821264460" sldId="284"/>
            <ac:graphicFrameMk id="70" creationId="{65380CC0-C975-D515-0B99-FF63522C01AE}"/>
          </ac:graphicFrameMkLst>
        </pc:graphicFrameChg>
        <pc:graphicFrameChg chg="add del">
          <ac:chgData name="Andrew Brown" userId="bb5b687be6db52c7" providerId="LiveId" clId="{D105270A-B3F1-4F16-AC27-64CBD9C7E9C3}" dt="2025-07-29T19:42:00.707" v="3558" actId="26606"/>
          <ac:graphicFrameMkLst>
            <pc:docMk/>
            <pc:sldMk cId="821264460" sldId="284"/>
            <ac:graphicFrameMk id="460" creationId="{4F6A8066-FA63-5B4C-0BE4-FE963230601A}"/>
          </ac:graphicFrameMkLst>
        </pc:graphicFrameChg>
        <pc:graphicFrameChg chg="add del">
          <ac:chgData name="Andrew Brown" userId="bb5b687be6db52c7" providerId="LiveId" clId="{D105270A-B3F1-4F16-AC27-64CBD9C7E9C3}" dt="2025-07-29T19:42:03.771" v="3561" actId="26606"/>
          <ac:graphicFrameMkLst>
            <pc:docMk/>
            <pc:sldMk cId="821264460" sldId="284"/>
            <ac:graphicFrameMk id="519" creationId="{65380CC0-C975-D515-0B99-FF63522C01AE}"/>
          </ac:graphicFrameMkLst>
        </pc:graphicFrameChg>
        <pc:picChg chg="add del mod ord">
          <ac:chgData name="Andrew Brown" userId="bb5b687be6db52c7" providerId="LiveId" clId="{D105270A-B3F1-4F16-AC27-64CBD9C7E9C3}" dt="2025-07-30T19:14:58.145" v="5348" actId="478"/>
          <ac:picMkLst>
            <pc:docMk/>
            <pc:sldMk cId="821264460" sldId="284"/>
            <ac:picMk id="6" creationId="{353BA049-3D98-9CBA-D239-897E3AF9A5B6}"/>
          </ac:picMkLst>
        </pc:picChg>
        <pc:picChg chg="mod replId">
          <ac:chgData name="Andrew Brown" userId="bb5b687be6db52c7" providerId="LiveId" clId="{D105270A-B3F1-4F16-AC27-64CBD9C7E9C3}" dt="2025-07-29T19:42:03.771" v="3561" actId="26606"/>
          <ac:picMkLst>
            <pc:docMk/>
            <pc:sldMk cId="821264460" sldId="284"/>
            <ac:picMk id="12" creationId="{E3B56E94-40E1-489A-98B2-A3238D66A064}"/>
          </ac:picMkLst>
        </pc:picChg>
        <pc:picChg chg="add del">
          <ac:chgData name="Andrew Brown" userId="bb5b687be6db52c7" providerId="LiveId" clId="{D105270A-B3F1-4F16-AC27-64CBD9C7E9C3}" dt="2025-07-30T18:55:01.470" v="5320" actId="26606"/>
          <ac:picMkLst>
            <pc:docMk/>
            <pc:sldMk cId="821264460" sldId="284"/>
            <ac:picMk id="13" creationId="{FE6BA9E6-1D9E-4D30-B528-D49FA1342E4E}"/>
          </ac:picMkLst>
        </pc:picChg>
      </pc:sldChg>
      <pc:sldChg chg="addSp delSp modSp new mod modTransition setBg setClrOvrMap modNotesTx">
        <pc:chgData name="Andrew Brown" userId="bb5b687be6db52c7" providerId="LiveId" clId="{D105270A-B3F1-4F16-AC27-64CBD9C7E9C3}" dt="2025-07-30T19:52:08.297" v="5504" actId="20577"/>
        <pc:sldMkLst>
          <pc:docMk/>
          <pc:sldMk cId="1495389430" sldId="285"/>
        </pc:sldMkLst>
        <pc:spChg chg="mod">
          <ac:chgData name="Andrew Brown" userId="bb5b687be6db52c7" providerId="LiveId" clId="{D105270A-B3F1-4F16-AC27-64CBD9C7E9C3}" dt="2025-07-29T19:48:55.042" v="3633" actId="26606"/>
          <ac:spMkLst>
            <pc:docMk/>
            <pc:sldMk cId="1495389430" sldId="285"/>
            <ac:spMk id="2" creationId="{54FE04FC-347A-82EC-BB62-92192B9A38D6}"/>
          </ac:spMkLst>
        </pc:spChg>
        <pc:spChg chg="add del mod">
          <ac:chgData name="Andrew Brown" userId="bb5b687be6db52c7" providerId="LiveId" clId="{D105270A-B3F1-4F16-AC27-64CBD9C7E9C3}" dt="2025-07-29T19:45:45.004" v="3610" actId="26606"/>
          <ac:spMkLst>
            <pc:docMk/>
            <pc:sldMk cId="1495389430" sldId="285"/>
            <ac:spMk id="3" creationId="{2A5516EF-3ECD-C33F-C5A5-4DBA0184D03B}"/>
          </ac:spMkLst>
        </pc:spChg>
        <pc:spChg chg="add mod">
          <ac:chgData name="Andrew Brown" userId="bb5b687be6db52c7" providerId="LiveId" clId="{D105270A-B3F1-4F16-AC27-64CBD9C7E9C3}" dt="2025-07-29T19:44:29.900" v="3585"/>
          <ac:spMkLst>
            <pc:docMk/>
            <pc:sldMk cId="1495389430" sldId="285"/>
            <ac:spMk id="4" creationId="{B278EBF0-E15A-490A-31D0-2E9238B1EE10}"/>
          </ac:spMkLst>
        </pc:spChg>
        <pc:spChg chg="add del">
          <ac:chgData name="Andrew Brown" userId="bb5b687be6db52c7" providerId="LiveId" clId="{D105270A-B3F1-4F16-AC27-64CBD9C7E9C3}" dt="2025-07-29T19:48:55.042" v="3633" actId="26606"/>
          <ac:spMkLst>
            <pc:docMk/>
            <pc:sldMk cId="1495389430" sldId="285"/>
            <ac:spMk id="8" creationId="{6BFC9644-673A-459F-B3C5-9310A4E50E3B}"/>
          </ac:spMkLst>
        </pc:spChg>
        <pc:spChg chg="add del">
          <ac:chgData name="Andrew Brown" userId="bb5b687be6db52c7" providerId="LiveId" clId="{D105270A-B3F1-4F16-AC27-64CBD9C7E9C3}" dt="2025-07-29T19:45:34.686" v="3603" actId="26606"/>
          <ac:spMkLst>
            <pc:docMk/>
            <pc:sldMk cId="1495389430" sldId="285"/>
            <ac:spMk id="9" creationId="{2EEF4763-EB4A-4A35-89EB-AD2763B48C3B}"/>
          </ac:spMkLst>
        </pc:spChg>
        <pc:spChg chg="add del">
          <ac:chgData name="Andrew Brown" userId="bb5b687be6db52c7" providerId="LiveId" clId="{D105270A-B3F1-4F16-AC27-64CBD9C7E9C3}" dt="2025-07-29T19:45:44.993" v="3609" actId="26606"/>
          <ac:spMkLst>
            <pc:docMk/>
            <pc:sldMk cId="1495389430" sldId="285"/>
            <ac:spMk id="10" creationId="{046B922C-5BA7-4973-B12F-71A509E4BF13}"/>
          </ac:spMkLst>
        </pc:spChg>
        <pc:spChg chg="add del">
          <ac:chgData name="Andrew Brown" userId="bb5b687be6db52c7" providerId="LiveId" clId="{D105270A-B3F1-4F16-AC27-64CBD9C7E9C3}" dt="2025-07-29T19:45:44.993" v="3609" actId="26606"/>
          <ac:spMkLst>
            <pc:docMk/>
            <pc:sldMk cId="1495389430" sldId="285"/>
            <ac:spMk id="54" creationId="{2A5516EF-3ECD-C33F-C5A5-4DBA0184D03B}"/>
          </ac:spMkLst>
        </pc:spChg>
        <pc:spChg chg="add del">
          <ac:chgData name="Andrew Brown" userId="bb5b687be6db52c7" providerId="LiveId" clId="{D105270A-B3F1-4F16-AC27-64CBD9C7E9C3}" dt="2025-07-29T19:45:44.993" v="3609" actId="26606"/>
          <ac:spMkLst>
            <pc:docMk/>
            <pc:sldMk cId="1495389430" sldId="285"/>
            <ac:spMk id="55" creationId="{F2B1468C-8227-4785-8776-7BDBDDF08F85}"/>
          </ac:spMkLst>
        </pc:spChg>
        <pc:spChg chg="add del">
          <ac:chgData name="Andrew Brown" userId="bb5b687be6db52c7" providerId="LiveId" clId="{D105270A-B3F1-4F16-AC27-64CBD9C7E9C3}" dt="2025-07-29T19:48:55.042" v="3633" actId="26606"/>
          <ac:spMkLst>
            <pc:docMk/>
            <pc:sldMk cId="1495389430" sldId="285"/>
            <ac:spMk id="84" creationId="{7D1C411D-0818-4640-8657-2AF78250C802}"/>
          </ac:spMkLst>
        </pc:spChg>
        <pc:spChg chg="add mod">
          <ac:chgData name="Andrew Brown" userId="bb5b687be6db52c7" providerId="LiveId" clId="{D105270A-B3F1-4F16-AC27-64CBD9C7E9C3}" dt="2025-07-30T18:14:34.074" v="5076" actId="20577"/>
          <ac:spMkLst>
            <pc:docMk/>
            <pc:sldMk cId="1495389430" sldId="285"/>
            <ac:spMk id="85" creationId="{2A5516EF-3ECD-C33F-C5A5-4DBA0184D03B}"/>
          </ac:spMkLst>
        </pc:spChg>
        <pc:spChg chg="add del">
          <ac:chgData name="Andrew Brown" userId="bb5b687be6db52c7" providerId="LiveId" clId="{D105270A-B3F1-4F16-AC27-64CBD9C7E9C3}" dt="2025-07-29T19:48:55.014" v="3632" actId="26606"/>
          <ac:spMkLst>
            <pc:docMk/>
            <pc:sldMk cId="1495389430" sldId="285"/>
            <ac:spMk id="6152" creationId="{C2E4E997-8672-4FFD-B8EC-9932A8E4714B}"/>
          </ac:spMkLst>
        </pc:spChg>
        <pc:spChg chg="add">
          <ac:chgData name="Andrew Brown" userId="bb5b687be6db52c7" providerId="LiveId" clId="{D105270A-B3F1-4F16-AC27-64CBD9C7E9C3}" dt="2025-07-29T19:48:55.042" v="3633" actId="26606"/>
          <ac:spMkLst>
            <pc:docMk/>
            <pc:sldMk cId="1495389430" sldId="285"/>
            <ac:spMk id="6188" creationId="{6697F791-5FFA-4164-899F-EB52EA72B024}"/>
          </ac:spMkLst>
        </pc:spChg>
        <pc:spChg chg="add">
          <ac:chgData name="Andrew Brown" userId="bb5b687be6db52c7" providerId="LiveId" clId="{D105270A-B3F1-4F16-AC27-64CBD9C7E9C3}" dt="2025-07-29T19:48:55.042" v="3633" actId="26606"/>
          <ac:spMkLst>
            <pc:docMk/>
            <pc:sldMk cId="1495389430" sldId="285"/>
            <ac:spMk id="6190" creationId="{B773AB25-A422-41AA-9737-5E04C1966DE1}"/>
          </ac:spMkLst>
        </pc:spChg>
        <pc:grpChg chg="add del">
          <ac:chgData name="Andrew Brown" userId="bb5b687be6db52c7" providerId="LiveId" clId="{D105270A-B3F1-4F16-AC27-64CBD9C7E9C3}" dt="2025-07-29T19:45:44.993" v="3609" actId="26606"/>
          <ac:grpSpMkLst>
            <pc:docMk/>
            <pc:sldMk cId="1495389430" sldId="285"/>
            <ac:grpSpMk id="12" creationId="{96D34D8D-9EE9-4659-8C22-7551A95F96FA}"/>
          </ac:grpSpMkLst>
        </pc:grpChg>
        <pc:grpChg chg="add del">
          <ac:chgData name="Andrew Brown" userId="bb5b687be6db52c7" providerId="LiveId" clId="{D105270A-B3F1-4F16-AC27-64CBD9C7E9C3}" dt="2025-07-29T19:48:55.014" v="3632" actId="26606"/>
          <ac:grpSpMkLst>
            <pc:docMk/>
            <pc:sldMk cId="1495389430" sldId="285"/>
            <ac:grpSpMk id="57" creationId="{4ADB9295-9645-4BF2-ADFD-75800B7FAD06}"/>
          </ac:grpSpMkLst>
        </pc:grpChg>
        <pc:grpChg chg="add del">
          <ac:chgData name="Andrew Brown" userId="bb5b687be6db52c7" providerId="LiveId" clId="{D105270A-B3F1-4F16-AC27-64CBD9C7E9C3}" dt="2025-07-29T19:48:55.014" v="3632" actId="26606"/>
          <ac:grpSpMkLst>
            <pc:docMk/>
            <pc:sldMk cId="1495389430" sldId="285"/>
            <ac:grpSpMk id="6156" creationId="{453E4DEE-E996-40F8-8635-0FF43D7348F9}"/>
          </ac:grpSpMkLst>
        </pc:grpChg>
        <pc:grpChg chg="add">
          <ac:chgData name="Andrew Brown" userId="bb5b687be6db52c7" providerId="LiveId" clId="{D105270A-B3F1-4F16-AC27-64CBD9C7E9C3}" dt="2025-07-29T19:48:55.042" v="3633" actId="26606"/>
          <ac:grpSpMkLst>
            <pc:docMk/>
            <pc:sldMk cId="1495389430" sldId="285"/>
            <ac:grpSpMk id="6192" creationId="{6AD0D387-1584-4477-B5F8-52B50D4F2205}"/>
          </ac:grpSpMkLst>
        </pc:grpChg>
        <pc:graphicFrameChg chg="add del">
          <ac:chgData name="Andrew Brown" userId="bb5b687be6db52c7" providerId="LiveId" clId="{D105270A-B3F1-4F16-AC27-64CBD9C7E9C3}" dt="2025-07-29T19:45:34.686" v="3603" actId="26606"/>
          <ac:graphicFrameMkLst>
            <pc:docMk/>
            <pc:sldMk cId="1495389430" sldId="285"/>
            <ac:graphicFrameMk id="5" creationId="{2D1E411A-5E81-462D-7F4B-4CF38A5CC5E8}"/>
          </ac:graphicFrameMkLst>
        </pc:graphicFrameChg>
        <pc:graphicFrameChg chg="add del">
          <ac:chgData name="Andrew Brown" userId="bb5b687be6db52c7" providerId="LiveId" clId="{D105270A-B3F1-4F16-AC27-64CBD9C7E9C3}" dt="2025-07-29T19:45:37.597" v="3605" actId="26606"/>
          <ac:graphicFrameMkLst>
            <pc:docMk/>
            <pc:sldMk cId="1495389430" sldId="285"/>
            <ac:graphicFrameMk id="11" creationId="{BAAB4B17-59C8-3073-3C17-F8F5F7884F34}"/>
          </ac:graphicFrameMkLst>
        </pc:graphicFrameChg>
        <pc:graphicFrameChg chg="add del">
          <ac:chgData name="Andrew Brown" userId="bb5b687be6db52c7" providerId="LiveId" clId="{D105270A-B3F1-4F16-AC27-64CBD9C7E9C3}" dt="2025-07-29T19:45:39.862" v="3607" actId="26606"/>
          <ac:graphicFrameMkLst>
            <pc:docMk/>
            <pc:sldMk cId="1495389430" sldId="285"/>
            <ac:graphicFrameMk id="13" creationId="{F29799C3-8727-F1C0-CB1E-4F8A5E2BCE21}"/>
          </ac:graphicFrameMkLst>
        </pc:graphicFrameChg>
        <pc:picChg chg="add del">
          <ac:chgData name="Andrew Brown" userId="bb5b687be6db52c7" providerId="LiveId" clId="{D105270A-B3F1-4F16-AC27-64CBD9C7E9C3}" dt="2025-07-29T19:45:44.993" v="3609" actId="26606"/>
          <ac:picMkLst>
            <pc:docMk/>
            <pc:sldMk cId="1495389430" sldId="285"/>
            <ac:picMk id="7" creationId="{B36644F5-83BF-33ED-68A9-54E66D99FB9E}"/>
          </ac:picMkLst>
        </pc:picChg>
        <pc:picChg chg="add del">
          <ac:chgData name="Andrew Brown" userId="bb5b687be6db52c7" providerId="LiveId" clId="{D105270A-B3F1-4F16-AC27-64CBD9C7E9C3}" dt="2025-07-29T19:45:44.993" v="3609" actId="26606"/>
          <ac:picMkLst>
            <pc:docMk/>
            <pc:sldMk cId="1495389430" sldId="285"/>
            <ac:picMk id="53" creationId="{2FB01CCF-839B-4126-9BF9-132C64D8A1AA}"/>
          </ac:picMkLst>
        </pc:picChg>
        <pc:picChg chg="add mod">
          <ac:chgData name="Andrew Brown" userId="bb5b687be6db52c7" providerId="LiveId" clId="{D105270A-B3F1-4F16-AC27-64CBD9C7E9C3}" dt="2025-07-29T19:49:05.837" v="3636" actId="14100"/>
          <ac:picMkLst>
            <pc:docMk/>
            <pc:sldMk cId="1495389430" sldId="285"/>
            <ac:picMk id="6147" creationId="{5F8C6F66-2B53-33AF-57ED-10653573DCB9}"/>
          </ac:picMkLst>
        </pc:picChg>
        <pc:picChg chg="add del">
          <ac:chgData name="Andrew Brown" userId="bb5b687be6db52c7" providerId="LiveId" clId="{D105270A-B3F1-4F16-AC27-64CBD9C7E9C3}" dt="2025-07-29T19:48:55.014" v="3632" actId="26606"/>
          <ac:picMkLst>
            <pc:docMk/>
            <pc:sldMk cId="1495389430" sldId="285"/>
            <ac:picMk id="6154" creationId="{FE6BA9E6-1D9E-4D30-B528-D49FA1342E4E}"/>
          </ac:picMkLst>
        </pc:picChg>
        <pc:picChg chg="add">
          <ac:chgData name="Andrew Brown" userId="bb5b687be6db52c7" providerId="LiveId" clId="{D105270A-B3F1-4F16-AC27-64CBD9C7E9C3}" dt="2025-07-29T19:48:55.042" v="3633" actId="26606"/>
          <ac:picMkLst>
            <pc:docMk/>
            <pc:sldMk cId="1495389430" sldId="285"/>
            <ac:picMk id="6189" creationId="{4E28A1A9-FB81-4816-AAEA-C3B430946951}"/>
          </ac:picMkLst>
        </pc:picChg>
        <pc:picChg chg="add">
          <ac:chgData name="Andrew Brown" userId="bb5b687be6db52c7" providerId="LiveId" clId="{D105270A-B3F1-4F16-AC27-64CBD9C7E9C3}" dt="2025-07-29T19:48:55.042" v="3633" actId="26606"/>
          <ac:picMkLst>
            <pc:docMk/>
            <pc:sldMk cId="1495389430" sldId="285"/>
            <ac:picMk id="6191" creationId="{AF0552B8-DE8C-40DF-B29F-1728E6A10619}"/>
          </ac:picMkLst>
        </pc:picChg>
      </pc:sldChg>
      <pc:sldChg chg="addSp delSp modSp new mod modTransition setBg modNotesTx">
        <pc:chgData name="Andrew Brown" userId="bb5b687be6db52c7" providerId="LiveId" clId="{D105270A-B3F1-4F16-AC27-64CBD9C7E9C3}" dt="2025-07-30T20:00:27.985" v="5569" actId="20577"/>
        <pc:sldMkLst>
          <pc:docMk/>
          <pc:sldMk cId="3828514406" sldId="286"/>
        </pc:sldMkLst>
        <pc:spChg chg="mod">
          <ac:chgData name="Andrew Brown" userId="bb5b687be6db52c7" providerId="LiveId" clId="{D105270A-B3F1-4F16-AC27-64CBD9C7E9C3}" dt="2025-07-30T01:21:06.450" v="4532" actId="113"/>
          <ac:spMkLst>
            <pc:docMk/>
            <pc:sldMk cId="3828514406" sldId="286"/>
            <ac:spMk id="2" creationId="{12C217C8-3717-7886-2AB1-BF32CD99B412}"/>
          </ac:spMkLst>
        </pc:spChg>
        <pc:spChg chg="del">
          <ac:chgData name="Andrew Brown" userId="bb5b687be6db52c7" providerId="LiveId" clId="{D105270A-B3F1-4F16-AC27-64CBD9C7E9C3}" dt="2025-07-29T20:10:17.017" v="3900"/>
          <ac:spMkLst>
            <pc:docMk/>
            <pc:sldMk cId="3828514406" sldId="286"/>
            <ac:spMk id="3" creationId="{337D4B29-BC99-98BF-8F70-5CC31DD7A424}"/>
          </ac:spMkLst>
        </pc:spChg>
        <pc:spChg chg="add mod ord">
          <ac:chgData name="Andrew Brown" userId="bb5b687be6db52c7" providerId="LiveId" clId="{D105270A-B3F1-4F16-AC27-64CBD9C7E9C3}" dt="2025-07-30T18:14:31.010" v="5075" actId="20577"/>
          <ac:spMkLst>
            <pc:docMk/>
            <pc:sldMk cId="3828514406" sldId="286"/>
            <ac:spMk id="4" creationId="{FDC4D307-F7F8-D136-1EE6-95468952FB9F}"/>
          </ac:spMkLst>
        </pc:spChg>
        <pc:spChg chg="add del">
          <ac:chgData name="Andrew Brown" userId="bb5b687be6db52c7" providerId="LiveId" clId="{D105270A-B3F1-4F16-AC27-64CBD9C7E9C3}" dt="2025-07-29T20:11:20.087" v="3910" actId="26606"/>
          <ac:spMkLst>
            <pc:docMk/>
            <pc:sldMk cId="3828514406" sldId="286"/>
            <ac:spMk id="9" creationId="{6BFC9644-673A-459F-B3C5-9310A4E50E3B}"/>
          </ac:spMkLst>
        </pc:spChg>
        <pc:spChg chg="add del">
          <ac:chgData name="Andrew Brown" userId="bb5b687be6db52c7" providerId="LiveId" clId="{D105270A-B3F1-4F16-AC27-64CBD9C7E9C3}" dt="2025-07-29T20:11:20.087" v="3910" actId="26606"/>
          <ac:spMkLst>
            <pc:docMk/>
            <pc:sldMk cId="3828514406" sldId="286"/>
            <ac:spMk id="40" creationId="{7D1C411D-0818-4640-8657-2AF78250C802}"/>
          </ac:spMkLst>
        </pc:spChg>
        <pc:spChg chg="add del">
          <ac:chgData name="Andrew Brown" userId="bb5b687be6db52c7" providerId="LiveId" clId="{D105270A-B3F1-4F16-AC27-64CBD9C7E9C3}" dt="2025-07-29T20:18:33.781" v="4037" actId="26606"/>
          <ac:spMkLst>
            <pc:docMk/>
            <pc:sldMk cId="3828514406" sldId="286"/>
            <ac:spMk id="8200" creationId="{C2E4E997-8672-4FFD-B8EC-9932A8E4714B}"/>
          </ac:spMkLst>
        </pc:spChg>
        <pc:grpChg chg="add del">
          <ac:chgData name="Andrew Brown" userId="bb5b687be6db52c7" providerId="LiveId" clId="{D105270A-B3F1-4F16-AC27-64CBD9C7E9C3}" dt="2025-07-29T20:11:20.087" v="3910" actId="26606"/>
          <ac:grpSpMkLst>
            <pc:docMk/>
            <pc:sldMk cId="3828514406" sldId="286"/>
            <ac:grpSpMk id="11" creationId="{4ADB9295-9645-4BF2-ADFD-75800B7FAD06}"/>
          </ac:grpSpMkLst>
        </pc:grpChg>
        <pc:grpChg chg="add del">
          <ac:chgData name="Andrew Brown" userId="bb5b687be6db52c7" providerId="LiveId" clId="{D105270A-B3F1-4F16-AC27-64CBD9C7E9C3}" dt="2025-07-29T20:18:33.781" v="4037" actId="26606"/>
          <ac:grpSpMkLst>
            <pc:docMk/>
            <pc:sldMk cId="3828514406" sldId="286"/>
            <ac:grpSpMk id="8204" creationId="{453E4DEE-E996-40F8-8635-0FF43D7348F9}"/>
          </ac:grpSpMkLst>
        </pc:grpChg>
        <pc:picChg chg="add mod">
          <ac:chgData name="Andrew Brown" userId="bb5b687be6db52c7" providerId="LiveId" clId="{D105270A-B3F1-4F16-AC27-64CBD9C7E9C3}" dt="2025-07-29T20:18:33.781" v="4037" actId="26606"/>
          <ac:picMkLst>
            <pc:docMk/>
            <pc:sldMk cId="3828514406" sldId="286"/>
            <ac:picMk id="8195" creationId="{F316DC18-6183-96D1-32CA-AE09EE04E9BA}"/>
          </ac:picMkLst>
        </pc:picChg>
        <pc:picChg chg="add del">
          <ac:chgData name="Andrew Brown" userId="bb5b687be6db52c7" providerId="LiveId" clId="{D105270A-B3F1-4F16-AC27-64CBD9C7E9C3}" dt="2025-07-29T20:18:33.781" v="4037" actId="26606"/>
          <ac:picMkLst>
            <pc:docMk/>
            <pc:sldMk cId="3828514406" sldId="286"/>
            <ac:picMk id="8202" creationId="{FE6BA9E6-1D9E-4D30-B528-D49FA1342E4E}"/>
          </ac:picMkLst>
        </pc:picChg>
      </pc:sldChg>
      <pc:sldChg chg="addSp delSp modSp add mod ord modTransition modNotesTx">
        <pc:chgData name="Andrew Brown" userId="bb5b687be6db52c7" providerId="LiveId" clId="{D105270A-B3F1-4F16-AC27-64CBD9C7E9C3}" dt="2025-07-30T16:42:50.554" v="5013"/>
        <pc:sldMkLst>
          <pc:docMk/>
          <pc:sldMk cId="4111923667" sldId="287"/>
        </pc:sldMkLst>
        <pc:spChg chg="mod">
          <ac:chgData name="Andrew Brown" userId="bb5b687be6db52c7" providerId="LiveId" clId="{D105270A-B3F1-4F16-AC27-64CBD9C7E9C3}" dt="2025-07-29T20:20:56.378" v="4052" actId="20577"/>
          <ac:spMkLst>
            <pc:docMk/>
            <pc:sldMk cId="4111923667" sldId="287"/>
            <ac:spMk id="2" creationId="{A794D140-9995-B2F9-77ED-B5956F15D6E0}"/>
          </ac:spMkLst>
        </pc:spChg>
        <pc:spChg chg="add del mod">
          <ac:chgData name="Andrew Brown" userId="bb5b687be6db52c7" providerId="LiveId" clId="{D105270A-B3F1-4F16-AC27-64CBD9C7E9C3}" dt="2025-07-29T20:22:13.423" v="4076" actId="478"/>
          <ac:spMkLst>
            <pc:docMk/>
            <pc:sldMk cId="4111923667" sldId="287"/>
            <ac:spMk id="5" creationId="{7CE76F73-6475-20C1-375E-8899E0BB5E9A}"/>
          </ac:spMkLst>
        </pc:spChg>
      </pc:sldChg>
      <pc:sldChg chg="modSp add ord modTransition modNotesTx">
        <pc:chgData name="Andrew Brown" userId="bb5b687be6db52c7" providerId="LiveId" clId="{D105270A-B3F1-4F16-AC27-64CBD9C7E9C3}" dt="2025-07-30T20:13:26.159" v="5838" actId="20577"/>
        <pc:sldMkLst>
          <pc:docMk/>
          <pc:sldMk cId="188742676" sldId="288"/>
        </pc:sldMkLst>
        <pc:spChg chg="mod">
          <ac:chgData name="Andrew Brown" userId="bb5b687be6db52c7" providerId="LiveId" clId="{D105270A-B3F1-4F16-AC27-64CBD9C7E9C3}" dt="2025-07-29T20:21:00.156" v="4054" actId="20577"/>
          <ac:spMkLst>
            <pc:docMk/>
            <pc:sldMk cId="188742676" sldId="288"/>
            <ac:spMk id="2" creationId="{AB38229C-3C42-9726-B1F6-E5726476C7C9}"/>
          </ac:spMkLst>
        </pc:spChg>
      </pc:sldChg>
      <pc:sldChg chg="addSp delSp modSp new mod modTransition setBg modNotesTx">
        <pc:chgData name="Andrew Brown" userId="bb5b687be6db52c7" providerId="LiveId" clId="{D105270A-B3F1-4F16-AC27-64CBD9C7E9C3}" dt="2025-07-30T20:16:58.695" v="5845" actId="20577"/>
        <pc:sldMkLst>
          <pc:docMk/>
          <pc:sldMk cId="2151717954" sldId="289"/>
        </pc:sldMkLst>
        <pc:spChg chg="mod">
          <ac:chgData name="Andrew Brown" userId="bb5b687be6db52c7" providerId="LiveId" clId="{D105270A-B3F1-4F16-AC27-64CBD9C7E9C3}" dt="2025-07-30T01:21:02.611" v="4531" actId="113"/>
          <ac:spMkLst>
            <pc:docMk/>
            <pc:sldMk cId="2151717954" sldId="289"/>
            <ac:spMk id="2" creationId="{F2DB2831-7AC2-16C4-B975-237445D5F9D9}"/>
          </ac:spMkLst>
        </pc:spChg>
        <pc:spChg chg="del">
          <ac:chgData name="Andrew Brown" userId="bb5b687be6db52c7" providerId="LiveId" clId="{D105270A-B3F1-4F16-AC27-64CBD9C7E9C3}" dt="2025-07-30T00:26:02.123" v="4132"/>
          <ac:spMkLst>
            <pc:docMk/>
            <pc:sldMk cId="2151717954" sldId="289"/>
            <ac:spMk id="3" creationId="{647C1421-B90D-B7AD-20D2-5A1391652705}"/>
          </ac:spMkLst>
        </pc:spChg>
        <pc:spChg chg="add del mod">
          <ac:chgData name="Andrew Brown" userId="bb5b687be6db52c7" providerId="LiveId" clId="{D105270A-B3F1-4F16-AC27-64CBD9C7E9C3}" dt="2025-07-30T00:28:02.433" v="4141" actId="26606"/>
          <ac:spMkLst>
            <pc:docMk/>
            <pc:sldMk cId="2151717954" sldId="289"/>
            <ac:spMk id="4" creationId="{592B920A-D6DD-066F-3643-8E3E27EC2610}"/>
          </ac:spMkLst>
        </pc:spChg>
        <pc:spChg chg="add del">
          <ac:chgData name="Andrew Brown" userId="bb5b687be6db52c7" providerId="LiveId" clId="{D105270A-B3F1-4F16-AC27-64CBD9C7E9C3}" dt="2025-07-30T00:30:03.355" v="4150" actId="26606"/>
          <ac:spMkLst>
            <pc:docMk/>
            <pc:sldMk cId="2151717954" sldId="289"/>
            <ac:spMk id="10" creationId="{C6270675-9512-4978-8583-36659256EE23}"/>
          </ac:spMkLst>
        </pc:spChg>
        <pc:spChg chg="add">
          <ac:chgData name="Andrew Brown" userId="bb5b687be6db52c7" providerId="LiveId" clId="{D105270A-B3F1-4F16-AC27-64CBD9C7E9C3}" dt="2025-07-30T00:30:03.355" v="4150" actId="26606"/>
          <ac:spMkLst>
            <pc:docMk/>
            <pc:sldMk cId="2151717954" sldId="289"/>
            <ac:spMk id="10248" creationId="{C2E4E997-8672-4FFD-B8EC-9932A8E4714B}"/>
          </ac:spMkLst>
        </pc:spChg>
        <pc:grpChg chg="add">
          <ac:chgData name="Andrew Brown" userId="bb5b687be6db52c7" providerId="LiveId" clId="{D105270A-B3F1-4F16-AC27-64CBD9C7E9C3}" dt="2025-07-30T00:30:03.355" v="4150" actId="26606"/>
          <ac:grpSpMkLst>
            <pc:docMk/>
            <pc:sldMk cId="2151717954" sldId="289"/>
            <ac:grpSpMk id="10252" creationId="{453E4DEE-E996-40F8-8635-0FF43D7348F9}"/>
          </ac:grpSpMkLst>
        </pc:grpChg>
        <pc:graphicFrameChg chg="add mod ord modGraphic">
          <ac:chgData name="Andrew Brown" userId="bb5b687be6db52c7" providerId="LiveId" clId="{D105270A-B3F1-4F16-AC27-64CBD9C7E9C3}" dt="2025-07-30T18:14:26.594" v="5072" actId="20577"/>
          <ac:graphicFrameMkLst>
            <pc:docMk/>
            <pc:sldMk cId="2151717954" sldId="289"/>
            <ac:graphicFrameMk id="6" creationId="{13A9CE84-2F82-6B1B-B105-19959D54A36D}"/>
          </ac:graphicFrameMkLst>
        </pc:graphicFrameChg>
        <pc:picChg chg="add mod">
          <ac:chgData name="Andrew Brown" userId="bb5b687be6db52c7" providerId="LiveId" clId="{D105270A-B3F1-4F16-AC27-64CBD9C7E9C3}" dt="2025-07-30T00:30:46.504" v="4153" actId="14100"/>
          <ac:picMkLst>
            <pc:docMk/>
            <pc:sldMk cId="2151717954" sldId="289"/>
            <ac:picMk id="10243" creationId="{F6378F6B-BB3E-33F9-1ED1-86A9B91EA578}"/>
          </ac:picMkLst>
        </pc:picChg>
        <pc:picChg chg="add">
          <ac:chgData name="Andrew Brown" userId="bb5b687be6db52c7" providerId="LiveId" clId="{D105270A-B3F1-4F16-AC27-64CBD9C7E9C3}" dt="2025-07-30T00:30:03.355" v="4150" actId="26606"/>
          <ac:picMkLst>
            <pc:docMk/>
            <pc:sldMk cId="2151717954" sldId="289"/>
            <ac:picMk id="10250" creationId="{FE6BA9E6-1D9E-4D30-B528-D49FA1342E4E}"/>
          </ac:picMkLst>
        </pc:picChg>
      </pc:sldChg>
      <pc:sldChg chg="addSp delSp modSp new mod modTransition setBg modNotesTx">
        <pc:chgData name="Andrew Brown" userId="bb5b687be6db52c7" providerId="LiveId" clId="{D105270A-B3F1-4F16-AC27-64CBD9C7E9C3}" dt="2025-07-30T20:22:40.904" v="5850" actId="20577"/>
        <pc:sldMkLst>
          <pc:docMk/>
          <pc:sldMk cId="1065569905" sldId="290"/>
        </pc:sldMkLst>
        <pc:spChg chg="mod">
          <ac:chgData name="Andrew Brown" userId="bb5b687be6db52c7" providerId="LiveId" clId="{D105270A-B3F1-4F16-AC27-64CBD9C7E9C3}" dt="2025-07-30T01:20:59.830" v="4530" actId="113"/>
          <ac:spMkLst>
            <pc:docMk/>
            <pc:sldMk cId="1065569905" sldId="290"/>
            <ac:spMk id="2" creationId="{E5DB6F0B-1AD8-BD12-394A-A8292E405F81}"/>
          </ac:spMkLst>
        </pc:spChg>
        <pc:spChg chg="del">
          <ac:chgData name="Andrew Brown" userId="bb5b687be6db52c7" providerId="LiveId" clId="{D105270A-B3F1-4F16-AC27-64CBD9C7E9C3}" dt="2025-07-30T00:31:35.156" v="4159"/>
          <ac:spMkLst>
            <pc:docMk/>
            <pc:sldMk cId="1065569905" sldId="290"/>
            <ac:spMk id="3" creationId="{71014C8A-19DA-ED8A-5277-1130F4FC13A8}"/>
          </ac:spMkLst>
        </pc:spChg>
        <pc:spChg chg="add">
          <ac:chgData name="Andrew Brown" userId="bb5b687be6db52c7" providerId="LiveId" clId="{D105270A-B3F1-4F16-AC27-64CBD9C7E9C3}" dt="2025-07-30T00:55:55.737" v="4272"/>
          <ac:spMkLst>
            <pc:docMk/>
            <pc:sldMk cId="1065569905" sldId="290"/>
            <ac:spMk id="3" creationId="{FF31003F-FBC0-C6CD-52B7-47D5BF2D9CB6}"/>
          </ac:spMkLst>
        </pc:spChg>
        <pc:spChg chg="add mod ord">
          <ac:chgData name="Andrew Brown" userId="bb5b687be6db52c7" providerId="LiveId" clId="{D105270A-B3F1-4F16-AC27-64CBD9C7E9C3}" dt="2025-07-30T18:52:04.808" v="5298" actId="403"/>
          <ac:spMkLst>
            <pc:docMk/>
            <pc:sldMk cId="1065569905" sldId="290"/>
            <ac:spMk id="4" creationId="{D41DBC32-12D8-C274-AEF3-084F8CBD2061}"/>
          </ac:spMkLst>
        </pc:spChg>
        <pc:spChg chg="add del">
          <ac:chgData name="Andrew Brown" userId="bb5b687be6db52c7" providerId="LiveId" clId="{D105270A-B3F1-4F16-AC27-64CBD9C7E9C3}" dt="2025-07-30T00:56:05.388" v="4274" actId="478"/>
          <ac:spMkLst>
            <pc:docMk/>
            <pc:sldMk cId="1065569905" sldId="290"/>
            <ac:spMk id="5" creationId="{A4E07ABD-3FEB-BA05-A85E-AF372DD62065}"/>
          </ac:spMkLst>
        </pc:spChg>
        <pc:spChg chg="add mod">
          <ac:chgData name="Andrew Brown" userId="bb5b687be6db52c7" providerId="LiveId" clId="{D105270A-B3F1-4F16-AC27-64CBD9C7E9C3}" dt="2025-07-30T00:33:30.086" v="4169" actId="14100"/>
          <ac:spMkLst>
            <pc:docMk/>
            <pc:sldMk cId="1065569905" sldId="290"/>
            <ac:spMk id="5" creationId="{C8D003D0-8081-20BA-6796-E819E23E5AC5}"/>
          </ac:spMkLst>
        </pc:spChg>
        <pc:spChg chg="add del mod">
          <ac:chgData name="Andrew Brown" userId="bb5b687be6db52c7" providerId="LiveId" clId="{D105270A-B3F1-4F16-AC27-64CBD9C7E9C3}" dt="2025-07-30T00:56:20.543" v="4283" actId="478"/>
          <ac:spMkLst>
            <pc:docMk/>
            <pc:sldMk cId="1065569905" sldId="290"/>
            <ac:spMk id="6" creationId="{28969F57-5DEE-B340-E282-058844D954A1}"/>
          </ac:spMkLst>
        </pc:spChg>
        <pc:spChg chg="add">
          <ac:chgData name="Andrew Brown" userId="bb5b687be6db52c7" providerId="LiveId" clId="{D105270A-B3F1-4F16-AC27-64CBD9C7E9C3}" dt="2025-07-30T00:33:35.236" v="4170"/>
          <ac:spMkLst>
            <pc:docMk/>
            <pc:sldMk cId="1065569905" sldId="290"/>
            <ac:spMk id="6" creationId="{C8C6F10D-2531-E33C-A8B3-39E8F7057E80}"/>
          </ac:spMkLst>
        </pc:spChg>
        <pc:spChg chg="add del">
          <ac:chgData name="Andrew Brown" userId="bb5b687be6db52c7" providerId="LiveId" clId="{D105270A-B3F1-4F16-AC27-64CBD9C7E9C3}" dt="2025-07-30T00:56:20.543" v="4283" actId="478"/>
          <ac:spMkLst>
            <pc:docMk/>
            <pc:sldMk cId="1065569905" sldId="290"/>
            <ac:spMk id="7" creationId="{370A561F-A81A-2B5D-4403-E1F589594125}"/>
          </ac:spMkLst>
        </pc:spChg>
        <pc:spChg chg="add del mod">
          <ac:chgData name="Andrew Brown" userId="bb5b687be6db52c7" providerId="LiveId" clId="{D105270A-B3F1-4F16-AC27-64CBD9C7E9C3}" dt="2025-07-30T00:56:20.543" v="4283" actId="478"/>
          <ac:spMkLst>
            <pc:docMk/>
            <pc:sldMk cId="1065569905" sldId="290"/>
            <ac:spMk id="8" creationId="{425DFA89-0710-E1C4-BC0F-4ECFCF38E0C1}"/>
          </ac:spMkLst>
        </pc:spChg>
        <pc:spChg chg="add del mod">
          <ac:chgData name="Andrew Brown" userId="bb5b687be6db52c7" providerId="LiveId" clId="{D105270A-B3F1-4F16-AC27-64CBD9C7E9C3}" dt="2025-07-30T00:56:20.543" v="4283" actId="478"/>
          <ac:spMkLst>
            <pc:docMk/>
            <pc:sldMk cId="1065569905" sldId="290"/>
            <ac:spMk id="9" creationId="{6551B37A-6CE1-78A6-CF33-954AE8A635A0}"/>
          </ac:spMkLst>
        </pc:spChg>
        <pc:spChg chg="add del mod">
          <ac:chgData name="Andrew Brown" userId="bb5b687be6db52c7" providerId="LiveId" clId="{D105270A-B3F1-4F16-AC27-64CBD9C7E9C3}" dt="2025-07-30T00:56:20.543" v="4283" actId="478"/>
          <ac:spMkLst>
            <pc:docMk/>
            <pc:sldMk cId="1065569905" sldId="290"/>
            <ac:spMk id="10" creationId="{E84BAAEC-6644-DC0C-B824-F43D619C7556}"/>
          </ac:spMkLst>
        </pc:spChg>
        <pc:spChg chg="add del">
          <ac:chgData name="Andrew Brown" userId="bb5b687be6db52c7" providerId="LiveId" clId="{D105270A-B3F1-4F16-AC27-64CBD9C7E9C3}" dt="2025-07-30T00:34:58.283" v="4180" actId="26606"/>
          <ac:spMkLst>
            <pc:docMk/>
            <pc:sldMk cId="1065569905" sldId="290"/>
            <ac:spMk id="11282" creationId="{8B451719-3D51-4EAE-BFF2-306B3D2EE3EC}"/>
          </ac:spMkLst>
        </pc:spChg>
        <pc:spChg chg="add del">
          <ac:chgData name="Andrew Brown" userId="bb5b687be6db52c7" providerId="LiveId" clId="{D105270A-B3F1-4F16-AC27-64CBD9C7E9C3}" dt="2025-07-30T00:58:46.492" v="4287" actId="26606"/>
          <ac:spMkLst>
            <pc:docMk/>
            <pc:sldMk cId="1065569905" sldId="290"/>
            <ac:spMk id="11284" creationId="{FD8FB480-FB25-4CFA-BC46-4CEB76E330B7}"/>
          </ac:spMkLst>
        </pc:spChg>
        <pc:spChg chg="add del">
          <ac:chgData name="Andrew Brown" userId="bb5b687be6db52c7" providerId="LiveId" clId="{D105270A-B3F1-4F16-AC27-64CBD9C7E9C3}" dt="2025-07-30T00:58:46.492" v="4287" actId="26606"/>
          <ac:spMkLst>
            <pc:docMk/>
            <pc:sldMk cId="1065569905" sldId="290"/>
            <ac:spMk id="11285" creationId="{1EF77448-7543-4B70-A21F-AA7796726166}"/>
          </ac:spMkLst>
        </pc:spChg>
        <pc:spChg chg="add del">
          <ac:chgData name="Andrew Brown" userId="bb5b687be6db52c7" providerId="LiveId" clId="{D105270A-B3F1-4F16-AC27-64CBD9C7E9C3}" dt="2025-07-30T00:58:46.492" v="4287" actId="26606"/>
          <ac:spMkLst>
            <pc:docMk/>
            <pc:sldMk cId="1065569905" sldId="290"/>
            <ac:spMk id="11286" creationId="{8FF13E3B-F6A3-40C3-B3D0-5EC536B823FE}"/>
          </ac:spMkLst>
        </pc:spChg>
        <pc:spChg chg="add">
          <ac:chgData name="Andrew Brown" userId="bb5b687be6db52c7" providerId="LiveId" clId="{D105270A-B3F1-4F16-AC27-64CBD9C7E9C3}" dt="2025-07-30T00:58:46.492" v="4287" actId="26606"/>
          <ac:spMkLst>
            <pc:docMk/>
            <pc:sldMk cId="1065569905" sldId="290"/>
            <ac:spMk id="11291" creationId="{292371A1-518E-483F-8EF1-A9B3920AFC7A}"/>
          </ac:spMkLst>
        </pc:spChg>
        <pc:spChg chg="add">
          <ac:chgData name="Andrew Brown" userId="bb5b687be6db52c7" providerId="LiveId" clId="{D105270A-B3F1-4F16-AC27-64CBD9C7E9C3}" dt="2025-07-30T00:58:46.492" v="4287" actId="26606"/>
          <ac:spMkLst>
            <pc:docMk/>
            <pc:sldMk cId="1065569905" sldId="290"/>
            <ac:spMk id="11293" creationId="{3C0DBA35-3705-40ED-9688-0A22263EF2D2}"/>
          </ac:spMkLst>
        </pc:spChg>
        <pc:spChg chg="add">
          <ac:chgData name="Andrew Brown" userId="bb5b687be6db52c7" providerId="LiveId" clId="{D105270A-B3F1-4F16-AC27-64CBD9C7E9C3}" dt="2025-07-30T00:58:46.492" v="4287" actId="26606"/>
          <ac:spMkLst>
            <pc:docMk/>
            <pc:sldMk cId="1065569905" sldId="290"/>
            <ac:spMk id="11295" creationId="{3367FF23-7C1A-448D-80B5-42D6C6B724B4}"/>
          </ac:spMkLst>
        </pc:spChg>
        <pc:spChg chg="add">
          <ac:chgData name="Andrew Brown" userId="bb5b687be6db52c7" providerId="LiveId" clId="{D105270A-B3F1-4F16-AC27-64CBD9C7E9C3}" dt="2025-07-30T00:58:46.492" v="4287" actId="26606"/>
          <ac:spMkLst>
            <pc:docMk/>
            <pc:sldMk cId="1065569905" sldId="290"/>
            <ac:spMk id="11297" creationId="{49A1AE74-4931-4D1F-8DDB-2326273C3E26}"/>
          </ac:spMkLst>
        </pc:spChg>
        <pc:picChg chg="add mod">
          <ac:chgData name="Andrew Brown" userId="bb5b687be6db52c7" providerId="LiveId" clId="{D105270A-B3F1-4F16-AC27-64CBD9C7E9C3}" dt="2025-07-30T18:24:37.198" v="5212"/>
          <ac:picMkLst>
            <pc:docMk/>
            <pc:sldMk cId="1065569905" sldId="290"/>
            <ac:picMk id="2064" creationId="{05F17B05-D3B2-21F2-4EFC-46F5C597B0A7}"/>
          </ac:picMkLst>
        </pc:picChg>
        <pc:picChg chg="add mod ord">
          <ac:chgData name="Andrew Brown" userId="bb5b687be6db52c7" providerId="LiveId" clId="{D105270A-B3F1-4F16-AC27-64CBD9C7E9C3}" dt="2025-07-30T18:24:31.703" v="5211"/>
          <ac:picMkLst>
            <pc:docMk/>
            <pc:sldMk cId="1065569905" sldId="290"/>
            <ac:picMk id="11267" creationId="{527160BA-4198-BCD9-13CD-1311A18F34BC}"/>
          </ac:picMkLst>
        </pc:picChg>
        <pc:picChg chg="add mod ord">
          <ac:chgData name="Andrew Brown" userId="bb5b687be6db52c7" providerId="LiveId" clId="{D105270A-B3F1-4F16-AC27-64CBD9C7E9C3}" dt="2025-07-30T18:24:15.512" v="5209"/>
          <ac:picMkLst>
            <pc:docMk/>
            <pc:sldMk cId="1065569905" sldId="290"/>
            <ac:picMk id="11269" creationId="{A530BE5B-86BA-0448-5A4B-F4CD0F834925}"/>
          </ac:picMkLst>
        </pc:picChg>
        <pc:picChg chg="add mod">
          <ac:chgData name="Andrew Brown" userId="bb5b687be6db52c7" providerId="LiveId" clId="{D105270A-B3F1-4F16-AC27-64CBD9C7E9C3}" dt="2025-07-30T00:34:12.291" v="4177" actId="1076"/>
          <ac:picMkLst>
            <pc:docMk/>
            <pc:sldMk cId="1065569905" sldId="290"/>
            <ac:picMk id="11275" creationId="{A01803EC-B7B0-FFB4-E8C3-BEB51779249D}"/>
          </ac:picMkLst>
        </pc:picChg>
        <pc:picChg chg="add mod ord">
          <ac:chgData name="Andrew Brown" userId="bb5b687be6db52c7" providerId="LiveId" clId="{D105270A-B3F1-4F16-AC27-64CBD9C7E9C3}" dt="2025-07-30T18:24:22.678" v="5210"/>
          <ac:picMkLst>
            <pc:docMk/>
            <pc:sldMk cId="1065569905" sldId="290"/>
            <ac:picMk id="11277" creationId="{944E6FDB-E3B5-09B7-14D4-61315EAB6480}"/>
          </ac:picMkLst>
        </pc:picChg>
      </pc:sldChg>
      <pc:sldChg chg="addSp delSp modSp new mod modTransition setBg modNotesTx">
        <pc:chgData name="Andrew Brown" userId="bb5b687be6db52c7" providerId="LiveId" clId="{D105270A-B3F1-4F16-AC27-64CBD9C7E9C3}" dt="2025-07-30T20:28:26.818" v="5980" actId="20577"/>
        <pc:sldMkLst>
          <pc:docMk/>
          <pc:sldMk cId="2298168275" sldId="291"/>
        </pc:sldMkLst>
        <pc:spChg chg="mod">
          <ac:chgData name="Andrew Brown" userId="bb5b687be6db52c7" providerId="LiveId" clId="{D105270A-B3F1-4F16-AC27-64CBD9C7E9C3}" dt="2025-07-30T01:20:56.266" v="4529" actId="14100"/>
          <ac:spMkLst>
            <pc:docMk/>
            <pc:sldMk cId="2298168275" sldId="291"/>
            <ac:spMk id="2" creationId="{30A3226A-58AF-7D58-EA4A-16AA9738887A}"/>
          </ac:spMkLst>
        </pc:spChg>
        <pc:spChg chg="del">
          <ac:chgData name="Andrew Brown" userId="bb5b687be6db52c7" providerId="LiveId" clId="{D105270A-B3F1-4F16-AC27-64CBD9C7E9C3}" dt="2025-07-30T00:38:11.923" v="4207"/>
          <ac:spMkLst>
            <pc:docMk/>
            <pc:sldMk cId="2298168275" sldId="291"/>
            <ac:spMk id="3" creationId="{4D7D1B7D-6708-FCB8-C065-43D20FCED2EF}"/>
          </ac:spMkLst>
        </pc:spChg>
        <pc:spChg chg="add del mod">
          <ac:chgData name="Andrew Brown" userId="bb5b687be6db52c7" providerId="LiveId" clId="{D105270A-B3F1-4F16-AC27-64CBD9C7E9C3}" dt="2025-07-30T00:38:39.280" v="4213" actId="26606"/>
          <ac:spMkLst>
            <pc:docMk/>
            <pc:sldMk cId="2298168275" sldId="291"/>
            <ac:spMk id="4" creationId="{615D61A0-1763-7A9A-56DA-BA9E18456DD8}"/>
          </ac:spMkLst>
        </pc:spChg>
        <pc:spChg chg="add del">
          <ac:chgData name="Andrew Brown" userId="bb5b687be6db52c7" providerId="LiveId" clId="{D105270A-B3F1-4F16-AC27-64CBD9C7E9C3}" dt="2025-07-30T00:40:46.100" v="4215" actId="26606"/>
          <ac:spMkLst>
            <pc:docMk/>
            <pc:sldMk cId="2298168275" sldId="291"/>
            <ac:spMk id="10" creationId="{2EEF4763-EB4A-4A35-89EB-AD2763B48C3B}"/>
          </ac:spMkLst>
        </pc:spChg>
        <pc:grpChg chg="add">
          <ac:chgData name="Andrew Brown" userId="bb5b687be6db52c7" providerId="LiveId" clId="{D105270A-B3F1-4F16-AC27-64CBD9C7E9C3}" dt="2025-07-30T00:40:46.100" v="4215" actId="26606"/>
          <ac:grpSpMkLst>
            <pc:docMk/>
            <pc:sldMk cId="2298168275" sldId="291"/>
            <ac:grpSpMk id="12296" creationId="{9AE4726C-1831-4FE3-9A11-227F0DC2F0BC}"/>
          </ac:grpSpMkLst>
        </pc:grpChg>
        <pc:grpChg chg="add">
          <ac:chgData name="Andrew Brown" userId="bb5b687be6db52c7" providerId="LiveId" clId="{D105270A-B3F1-4F16-AC27-64CBD9C7E9C3}" dt="2025-07-30T00:40:46.100" v="4215" actId="26606"/>
          <ac:grpSpMkLst>
            <pc:docMk/>
            <pc:sldMk cId="2298168275" sldId="291"/>
            <ac:grpSpMk id="12300" creationId="{E916825F-759B-4F1A-BA80-AF7137691EC5}"/>
          </ac:grpSpMkLst>
        </pc:grpChg>
        <pc:graphicFrameChg chg="add mod ord modGraphic">
          <ac:chgData name="Andrew Brown" userId="bb5b687be6db52c7" providerId="LiveId" clId="{D105270A-B3F1-4F16-AC27-64CBD9C7E9C3}" dt="2025-07-30T18:21:45.963" v="5208" actId="20577"/>
          <ac:graphicFrameMkLst>
            <pc:docMk/>
            <pc:sldMk cId="2298168275" sldId="291"/>
            <ac:graphicFrameMk id="6" creationId="{2F83FC31-4BF4-283E-62B3-B25ABF9CD08C}"/>
          </ac:graphicFrameMkLst>
        </pc:graphicFrameChg>
        <pc:picChg chg="add mod">
          <ac:chgData name="Andrew Brown" userId="bb5b687be6db52c7" providerId="LiveId" clId="{D105270A-B3F1-4F16-AC27-64CBD9C7E9C3}" dt="2025-07-30T00:40:46.100" v="4215" actId="26606"/>
          <ac:picMkLst>
            <pc:docMk/>
            <pc:sldMk cId="2298168275" sldId="291"/>
            <ac:picMk id="12291" creationId="{33A9F783-AA89-AE43-6977-9397C20B83FD}"/>
          </ac:picMkLst>
        </pc:picChg>
      </pc:sldChg>
      <pc:sldChg chg="addSp delSp modSp new mod modTransition setBg modNotesTx">
        <pc:chgData name="Andrew Brown" userId="bb5b687be6db52c7" providerId="LiveId" clId="{D105270A-B3F1-4F16-AC27-64CBD9C7E9C3}" dt="2025-07-30T20:34:04.350" v="5991" actId="20577"/>
        <pc:sldMkLst>
          <pc:docMk/>
          <pc:sldMk cId="1625908481" sldId="292"/>
        </pc:sldMkLst>
        <pc:spChg chg="mod">
          <ac:chgData name="Andrew Brown" userId="bb5b687be6db52c7" providerId="LiveId" clId="{D105270A-B3F1-4F16-AC27-64CBD9C7E9C3}" dt="2025-07-30T01:20:49.414" v="4526" actId="14100"/>
          <ac:spMkLst>
            <pc:docMk/>
            <pc:sldMk cId="1625908481" sldId="292"/>
            <ac:spMk id="2" creationId="{B11B8BC3-0C46-AA61-8A18-5DED85AAEF33}"/>
          </ac:spMkLst>
        </pc:spChg>
        <pc:spChg chg="del mod">
          <ac:chgData name="Andrew Brown" userId="bb5b687be6db52c7" providerId="LiveId" clId="{D105270A-B3F1-4F16-AC27-64CBD9C7E9C3}" dt="2025-07-30T00:42:15.845" v="4230"/>
          <ac:spMkLst>
            <pc:docMk/>
            <pc:sldMk cId="1625908481" sldId="292"/>
            <ac:spMk id="3" creationId="{0AD1FBCB-82C0-1839-9BF4-FBDC2AC2AB7D}"/>
          </ac:spMkLst>
        </pc:spChg>
        <pc:spChg chg="add mod ord">
          <ac:chgData name="Andrew Brown" userId="bb5b687be6db52c7" providerId="LiveId" clId="{D105270A-B3F1-4F16-AC27-64CBD9C7E9C3}" dt="2025-07-30T00:43:41.651" v="4236" actId="26606"/>
          <ac:spMkLst>
            <pc:docMk/>
            <pc:sldMk cId="1625908481" sldId="292"/>
            <ac:spMk id="4" creationId="{C45D869B-5BA2-47D4-15BE-3885541EF7E7}"/>
          </ac:spMkLst>
        </pc:spChg>
        <pc:picChg chg="add mod">
          <ac:chgData name="Andrew Brown" userId="bb5b687be6db52c7" providerId="LiveId" clId="{D105270A-B3F1-4F16-AC27-64CBD9C7E9C3}" dt="2025-07-30T00:43:41.651" v="4236" actId="26606"/>
          <ac:picMkLst>
            <pc:docMk/>
            <pc:sldMk cId="1625908481" sldId="292"/>
            <ac:picMk id="1026" creationId="{7364C856-00CE-0511-1D34-532139EC5DE9}"/>
          </ac:picMkLst>
        </pc:picChg>
      </pc:sldChg>
      <pc:sldChg chg="addSp delSp modSp new mod modTransition setBg modNotesTx">
        <pc:chgData name="Andrew Brown" userId="bb5b687be6db52c7" providerId="LiveId" clId="{D105270A-B3F1-4F16-AC27-64CBD9C7E9C3}" dt="2025-07-30T20:37:31.454" v="6023" actId="20577"/>
        <pc:sldMkLst>
          <pc:docMk/>
          <pc:sldMk cId="3327080243" sldId="293"/>
        </pc:sldMkLst>
        <pc:spChg chg="mod">
          <ac:chgData name="Andrew Brown" userId="bb5b687be6db52c7" providerId="LiveId" clId="{D105270A-B3F1-4F16-AC27-64CBD9C7E9C3}" dt="2025-07-30T01:20:42.871" v="4524" actId="113"/>
          <ac:spMkLst>
            <pc:docMk/>
            <pc:sldMk cId="3327080243" sldId="293"/>
            <ac:spMk id="2" creationId="{8579006A-34CF-A0DC-B8A0-A5ECAB7F3F31}"/>
          </ac:spMkLst>
        </pc:spChg>
        <pc:spChg chg="del mod">
          <ac:chgData name="Andrew Brown" userId="bb5b687be6db52c7" providerId="LiveId" clId="{D105270A-B3F1-4F16-AC27-64CBD9C7E9C3}" dt="2025-07-30T01:03:20.436" v="4354"/>
          <ac:spMkLst>
            <pc:docMk/>
            <pc:sldMk cId="3327080243" sldId="293"/>
            <ac:spMk id="3" creationId="{1668C54C-C237-CAC1-6D52-145EBC46B399}"/>
          </ac:spMkLst>
        </pc:spChg>
        <pc:spChg chg="add mod ord">
          <ac:chgData name="Andrew Brown" userId="bb5b687be6db52c7" providerId="LiveId" clId="{D105270A-B3F1-4F16-AC27-64CBD9C7E9C3}" dt="2025-07-30T01:05:24.331" v="4367" actId="403"/>
          <ac:spMkLst>
            <pc:docMk/>
            <pc:sldMk cId="3327080243" sldId="293"/>
            <ac:spMk id="4" creationId="{CCD02CE4-B931-9EBB-7C1B-1ECED34C43B5}"/>
          </ac:spMkLst>
        </pc:spChg>
        <pc:spChg chg="add">
          <ac:chgData name="Andrew Brown" userId="bb5b687be6db52c7" providerId="LiveId" clId="{D105270A-B3F1-4F16-AC27-64CBD9C7E9C3}" dt="2025-07-30T01:05:19.083" v="4362" actId="26606"/>
          <ac:spMkLst>
            <pc:docMk/>
            <pc:sldMk cId="3327080243" sldId="293"/>
            <ac:spMk id="3080" creationId="{C2E4E997-8672-4FFD-B8EC-9932A8E4714B}"/>
          </ac:spMkLst>
        </pc:spChg>
        <pc:grpChg chg="add">
          <ac:chgData name="Andrew Brown" userId="bb5b687be6db52c7" providerId="LiveId" clId="{D105270A-B3F1-4F16-AC27-64CBD9C7E9C3}" dt="2025-07-30T01:05:19.083" v="4362" actId="26606"/>
          <ac:grpSpMkLst>
            <pc:docMk/>
            <pc:sldMk cId="3327080243" sldId="293"/>
            <ac:grpSpMk id="3084" creationId="{453E4DEE-E996-40F8-8635-0FF43D7348F9}"/>
          </ac:grpSpMkLst>
        </pc:grpChg>
        <pc:picChg chg="add mod">
          <ac:chgData name="Andrew Brown" userId="bb5b687be6db52c7" providerId="LiveId" clId="{D105270A-B3F1-4F16-AC27-64CBD9C7E9C3}" dt="2025-07-30T01:05:19.083" v="4362" actId="26606"/>
          <ac:picMkLst>
            <pc:docMk/>
            <pc:sldMk cId="3327080243" sldId="293"/>
            <ac:picMk id="3075" creationId="{F05FC57D-A5ED-0162-8C99-F939C20BFEEC}"/>
          </ac:picMkLst>
        </pc:picChg>
        <pc:picChg chg="add">
          <ac:chgData name="Andrew Brown" userId="bb5b687be6db52c7" providerId="LiveId" clId="{D105270A-B3F1-4F16-AC27-64CBD9C7E9C3}" dt="2025-07-30T01:05:19.083" v="4362" actId="26606"/>
          <ac:picMkLst>
            <pc:docMk/>
            <pc:sldMk cId="3327080243" sldId="293"/>
            <ac:picMk id="3082" creationId="{FE6BA9E6-1D9E-4D30-B528-D49FA1342E4E}"/>
          </ac:picMkLst>
        </pc:picChg>
      </pc:sldChg>
      <pc:sldChg chg="addSp delSp modSp new mod modTransition setBg setClrOvrMap modNotesTx">
        <pc:chgData name="Andrew Brown" userId="bb5b687be6db52c7" providerId="LiveId" clId="{D105270A-B3F1-4F16-AC27-64CBD9C7E9C3}" dt="2025-07-30T20:29:30.043" v="5987" actId="20577"/>
        <pc:sldMkLst>
          <pc:docMk/>
          <pc:sldMk cId="2891581466" sldId="294"/>
        </pc:sldMkLst>
        <pc:spChg chg="mod">
          <ac:chgData name="Andrew Brown" userId="bb5b687be6db52c7" providerId="LiveId" clId="{D105270A-B3F1-4F16-AC27-64CBD9C7E9C3}" dt="2025-07-30T01:53:43.241" v="4987" actId="26606"/>
          <ac:spMkLst>
            <pc:docMk/>
            <pc:sldMk cId="2891581466" sldId="294"/>
            <ac:spMk id="2" creationId="{FFBC625F-E421-AFEB-4961-F65EA4DDCFC2}"/>
          </ac:spMkLst>
        </pc:spChg>
        <pc:spChg chg="del">
          <ac:chgData name="Andrew Brown" userId="bb5b687be6db52c7" providerId="LiveId" clId="{D105270A-B3F1-4F16-AC27-64CBD9C7E9C3}" dt="2025-07-30T01:46:10.645" v="4859"/>
          <ac:spMkLst>
            <pc:docMk/>
            <pc:sldMk cId="2891581466" sldId="294"/>
            <ac:spMk id="3" creationId="{A76D793D-01E6-AC05-7791-C120FFB1AD74}"/>
          </ac:spMkLst>
        </pc:spChg>
        <pc:spChg chg="add del mod">
          <ac:chgData name="Andrew Brown" userId="bb5b687be6db52c7" providerId="LiveId" clId="{D105270A-B3F1-4F16-AC27-64CBD9C7E9C3}" dt="2025-07-30T01:49:38.882" v="4898" actId="478"/>
          <ac:spMkLst>
            <pc:docMk/>
            <pc:sldMk cId="2891581466" sldId="294"/>
            <ac:spMk id="4" creationId="{661C9038-802D-A84B-9E55-39D8451292A0}"/>
          </ac:spMkLst>
        </pc:spChg>
        <pc:spChg chg="add">
          <ac:chgData name="Andrew Brown" userId="bb5b687be6db52c7" providerId="LiveId" clId="{D105270A-B3F1-4F16-AC27-64CBD9C7E9C3}" dt="2025-07-30T01:49:29.451" v="4892"/>
          <ac:spMkLst>
            <pc:docMk/>
            <pc:sldMk cId="2891581466" sldId="294"/>
            <ac:spMk id="5" creationId="{5B4CAAC0-3898-A2EA-BCD7-45444D93D0F9}"/>
          </ac:spMkLst>
        </pc:spChg>
        <pc:spChg chg="add mod">
          <ac:chgData name="Andrew Brown" userId="bb5b687be6db52c7" providerId="LiveId" clId="{D105270A-B3F1-4F16-AC27-64CBD9C7E9C3}" dt="2025-07-30T01:49:32.990" v="4895"/>
          <ac:spMkLst>
            <pc:docMk/>
            <pc:sldMk cId="2891581466" sldId="294"/>
            <ac:spMk id="6" creationId="{87C90FE6-3B94-6474-12E3-26A2B9B15655}"/>
          </ac:spMkLst>
        </pc:spChg>
        <pc:spChg chg="add mod">
          <ac:chgData name="Andrew Brown" userId="bb5b687be6db52c7" providerId="LiveId" clId="{D105270A-B3F1-4F16-AC27-64CBD9C7E9C3}" dt="2025-07-30T18:26:53.122" v="5223" actId="20577"/>
          <ac:spMkLst>
            <pc:docMk/>
            <pc:sldMk cId="2891581466" sldId="294"/>
            <ac:spMk id="8" creationId="{5181BF88-D7D6-9467-8BB2-1FA1113AB9BA}"/>
          </ac:spMkLst>
        </pc:spChg>
        <pc:spChg chg="add del">
          <ac:chgData name="Andrew Brown" userId="bb5b687be6db52c7" providerId="LiveId" clId="{D105270A-B3F1-4F16-AC27-64CBD9C7E9C3}" dt="2025-07-30T01:51:17.245" v="4926" actId="26606"/>
          <ac:spMkLst>
            <pc:docMk/>
            <pc:sldMk cId="2891581466" sldId="294"/>
            <ac:spMk id="13" creationId="{E9B448F0-DA06-4165-AB5F-4330A20E06D0}"/>
          </ac:spMkLst>
        </pc:spChg>
        <pc:spChg chg="add del">
          <ac:chgData name="Andrew Brown" userId="bb5b687be6db52c7" providerId="LiveId" clId="{D105270A-B3F1-4F16-AC27-64CBD9C7E9C3}" dt="2025-07-30T01:52:13.623" v="4943" actId="26606"/>
          <ac:spMkLst>
            <pc:docMk/>
            <pc:sldMk cId="2891581466" sldId="294"/>
            <ac:spMk id="58" creationId="{E978A47D-4F17-40FE-AB70-7AF78A9575EB}"/>
          </ac:spMkLst>
        </pc:spChg>
        <pc:spChg chg="add del">
          <ac:chgData name="Andrew Brown" userId="bb5b687be6db52c7" providerId="LiveId" clId="{D105270A-B3F1-4F16-AC27-64CBD9C7E9C3}" dt="2025-07-30T01:53:43.241" v="4987" actId="26606"/>
          <ac:spMkLst>
            <pc:docMk/>
            <pc:sldMk cId="2891581466" sldId="294"/>
            <ac:spMk id="5130" creationId="{C2E4E997-8672-4FFD-B8EC-9932A8E4714B}"/>
          </ac:spMkLst>
        </pc:spChg>
        <pc:spChg chg="add del">
          <ac:chgData name="Andrew Brown" userId="bb5b687be6db52c7" providerId="LiveId" clId="{D105270A-B3F1-4F16-AC27-64CBD9C7E9C3}" dt="2025-07-30T01:53:43.241" v="4987" actId="26606"/>
          <ac:spMkLst>
            <pc:docMk/>
            <pc:sldMk cId="2891581466" sldId="294"/>
            <ac:spMk id="5166" creationId="{C2E4E997-8672-4FFD-B8EC-9932A8E4714B}"/>
          </ac:spMkLst>
        </pc:spChg>
        <pc:grpChg chg="add del">
          <ac:chgData name="Andrew Brown" userId="bb5b687be6db52c7" providerId="LiveId" clId="{D105270A-B3F1-4F16-AC27-64CBD9C7E9C3}" dt="2025-07-30T01:51:17.245" v="4926" actId="26606"/>
          <ac:grpSpMkLst>
            <pc:docMk/>
            <pc:sldMk cId="2891581466" sldId="294"/>
            <ac:grpSpMk id="17" creationId="{2576BCDF-119F-4EB5-83D7-ED823C93EBBD}"/>
          </ac:grpSpMkLst>
        </pc:grpChg>
        <pc:grpChg chg="add del">
          <ac:chgData name="Andrew Brown" userId="bb5b687be6db52c7" providerId="LiveId" clId="{D105270A-B3F1-4F16-AC27-64CBD9C7E9C3}" dt="2025-07-30T01:51:17.245" v="4926" actId="26606"/>
          <ac:grpSpMkLst>
            <pc:docMk/>
            <pc:sldMk cId="2891581466" sldId="294"/>
            <ac:grpSpMk id="46" creationId="{8DB4BB99-C854-45F9-BED1-63D15E3A2411}"/>
          </ac:grpSpMkLst>
        </pc:grpChg>
        <pc:grpChg chg="add del">
          <ac:chgData name="Andrew Brown" userId="bb5b687be6db52c7" providerId="LiveId" clId="{D105270A-B3F1-4F16-AC27-64CBD9C7E9C3}" dt="2025-07-30T01:52:13.623" v="4943" actId="26606"/>
          <ac:grpSpMkLst>
            <pc:docMk/>
            <pc:sldMk cId="2891581466" sldId="294"/>
            <ac:grpSpMk id="59" creationId="{85BE3A7E-6A3F-401E-A025-BBB8FDB8DD30}"/>
          </ac:grpSpMkLst>
        </pc:grpChg>
        <pc:grpChg chg="add del">
          <ac:chgData name="Andrew Brown" userId="bb5b687be6db52c7" providerId="LiveId" clId="{D105270A-B3F1-4F16-AC27-64CBD9C7E9C3}" dt="2025-07-30T01:52:13.623" v="4943" actId="26606"/>
          <ac:grpSpMkLst>
            <pc:docMk/>
            <pc:sldMk cId="2891581466" sldId="294"/>
            <ac:grpSpMk id="87" creationId="{F4E035BE-9FF4-43D3-BC25-CF582D7FF85E}"/>
          </ac:grpSpMkLst>
        </pc:grpChg>
        <pc:grpChg chg="add del">
          <ac:chgData name="Andrew Brown" userId="bb5b687be6db52c7" providerId="LiveId" clId="{D105270A-B3F1-4F16-AC27-64CBD9C7E9C3}" dt="2025-07-30T01:53:43.241" v="4987" actId="26606"/>
          <ac:grpSpMkLst>
            <pc:docMk/>
            <pc:sldMk cId="2891581466" sldId="294"/>
            <ac:grpSpMk id="5134" creationId="{453E4DEE-E996-40F8-8635-0FF43D7348F9}"/>
          </ac:grpSpMkLst>
        </pc:grpChg>
        <pc:grpChg chg="add del">
          <ac:chgData name="Andrew Brown" userId="bb5b687be6db52c7" providerId="LiveId" clId="{D105270A-B3F1-4F16-AC27-64CBD9C7E9C3}" dt="2025-07-30T01:53:43.241" v="4987" actId="26606"/>
          <ac:grpSpMkLst>
            <pc:docMk/>
            <pc:sldMk cId="2891581466" sldId="294"/>
            <ac:grpSpMk id="5170" creationId="{453E4DEE-E996-40F8-8635-0FF43D7348F9}"/>
          </ac:grpSpMkLst>
        </pc:grpChg>
        <pc:picChg chg="add del">
          <ac:chgData name="Andrew Brown" userId="bb5b687be6db52c7" providerId="LiveId" clId="{D105270A-B3F1-4F16-AC27-64CBD9C7E9C3}" dt="2025-07-30T01:51:17.245" v="4926" actId="26606"/>
          <ac:picMkLst>
            <pc:docMk/>
            <pc:sldMk cId="2891581466" sldId="294"/>
            <ac:picMk id="15" creationId="{92D83638-A467-411A-9C31-FE9A111CD885}"/>
          </ac:picMkLst>
        </pc:picChg>
        <pc:picChg chg="add mod">
          <ac:chgData name="Andrew Brown" userId="bb5b687be6db52c7" providerId="LiveId" clId="{D105270A-B3F1-4F16-AC27-64CBD9C7E9C3}" dt="2025-07-30T01:53:28.723" v="4984" actId="1076"/>
          <ac:picMkLst>
            <pc:docMk/>
            <pc:sldMk cId="2891581466" sldId="294"/>
            <ac:picMk id="5125" creationId="{AB19CEC5-7951-26A2-17A4-58E3A13B62A4}"/>
          </ac:picMkLst>
        </pc:picChg>
        <pc:picChg chg="add del">
          <ac:chgData name="Andrew Brown" userId="bb5b687be6db52c7" providerId="LiveId" clId="{D105270A-B3F1-4F16-AC27-64CBD9C7E9C3}" dt="2025-07-30T01:53:43.241" v="4987" actId="26606"/>
          <ac:picMkLst>
            <pc:docMk/>
            <pc:sldMk cId="2891581466" sldId="294"/>
            <ac:picMk id="5132" creationId="{FE6BA9E6-1D9E-4D30-B528-D49FA1342E4E}"/>
          </ac:picMkLst>
        </pc:picChg>
        <pc:picChg chg="add del">
          <ac:chgData name="Andrew Brown" userId="bb5b687be6db52c7" providerId="LiveId" clId="{D105270A-B3F1-4F16-AC27-64CBD9C7E9C3}" dt="2025-07-30T01:53:43.241" v="4987" actId="26606"/>
          <ac:picMkLst>
            <pc:docMk/>
            <pc:sldMk cId="2891581466" sldId="294"/>
            <ac:picMk id="5168" creationId="{FE6BA9E6-1D9E-4D30-B528-D49FA1342E4E}"/>
          </ac:picMkLst>
        </pc:picChg>
        <pc:cxnChg chg="add del">
          <ac:chgData name="Andrew Brown" userId="bb5b687be6db52c7" providerId="LiveId" clId="{D105270A-B3F1-4F16-AC27-64CBD9C7E9C3}" dt="2025-07-30T01:52:13.623" v="4943" actId="26606"/>
          <ac:cxnSpMkLst>
            <pc:docMk/>
            <pc:sldMk cId="2891581466" sldId="294"/>
            <ac:cxnSpMk id="86" creationId="{085ECEC0-FF5D-4348-92C7-1EA7C61E770C}"/>
          </ac:cxnSpMkLst>
        </pc:cxnChg>
      </pc:sldChg>
    </pc:docChg>
  </pc:docChgLst>
  <pc:docChgLst>
    <pc:chgData name="Andrew Brown" userId="bb5b687be6db52c7" providerId="Windows Live" clId="Web-{FD3344F1-BF9A-4DA1-B4F8-45601761861A}"/>
    <pc:docChg chg="addSld delSld modSld">
      <pc:chgData name="Andrew Brown" userId="bb5b687be6db52c7" providerId="Windows Live" clId="Web-{FD3344F1-BF9A-4DA1-B4F8-45601761861A}" dt="2025-07-28T18:42:35.714" v="7"/>
      <pc:docMkLst>
        <pc:docMk/>
      </pc:docMkLst>
      <pc:sldChg chg="addSp delSp modSp del">
        <pc:chgData name="Andrew Brown" userId="bb5b687be6db52c7" providerId="Windows Live" clId="Web-{FD3344F1-BF9A-4DA1-B4F8-45601761861A}" dt="2025-07-28T18:32:12.352" v="4"/>
        <pc:sldMkLst>
          <pc:docMk/>
          <pc:sldMk cId="477860876" sldId="257"/>
        </pc:sldMkLst>
      </pc:sldChg>
      <pc:sldChg chg="addSp delSp modSp add del replId">
        <pc:chgData name="Andrew Brown" userId="bb5b687be6db52c7" providerId="Windows Live" clId="Web-{FD3344F1-BF9A-4DA1-B4F8-45601761861A}" dt="2025-07-28T18:33:17.446" v="6"/>
        <pc:sldMkLst>
          <pc:docMk/>
          <pc:sldMk cId="2225501673" sldId="269"/>
        </pc:sldMkLst>
      </pc:sldChg>
      <pc:sldChg chg="add replId">
        <pc:chgData name="Andrew Brown" userId="bb5b687be6db52c7" providerId="Windows Live" clId="Web-{FD3344F1-BF9A-4DA1-B4F8-45601761861A}" dt="2025-07-28T18:30:38.211" v="1"/>
        <pc:sldMkLst>
          <pc:docMk/>
          <pc:sldMk cId="2976842740" sldId="270"/>
        </pc:sldMkLst>
      </pc:sldChg>
      <pc:sldChg chg="add replId">
        <pc:chgData name="Andrew Brown" userId="bb5b687be6db52c7" providerId="Windows Live" clId="Web-{FD3344F1-BF9A-4DA1-B4F8-45601761861A}" dt="2025-07-28T18:30:52.477" v="2"/>
        <pc:sldMkLst>
          <pc:docMk/>
          <pc:sldMk cId="2790116884" sldId="271"/>
        </pc:sldMkLst>
      </pc:sldChg>
      <pc:sldChg chg="new">
        <pc:chgData name="Andrew Brown" userId="bb5b687be6db52c7" providerId="Windows Live" clId="Web-{FD3344F1-BF9A-4DA1-B4F8-45601761861A}" dt="2025-07-28T18:42:35.714" v="7"/>
        <pc:sldMkLst>
          <pc:docMk/>
          <pc:sldMk cId="2868994010" sldId="272"/>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hyperlink" Target="https://claude.ai/" TargetMode="External"/><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hyperlink" Target="https://chatgpt.com/" TargetMode="External"/><Relationship Id="rId1" Type="http://schemas.openxmlformats.org/officeDocument/2006/relationships/hyperlink" Target="https://whispertyping.com/" TargetMode="Externa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hyperlink" Target="https://gemini.google.com/" TargetMode="External"/><Relationship Id="rId9"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hyperlink" Target="https://en.wikipedia.org/wiki/Expert_system?utm_source=chatgpt.com" TargetMode="External"/><Relationship Id="rId2" Type="http://schemas.openxmlformats.org/officeDocument/2006/relationships/hyperlink" Target="https://en.wikipedia.org/wiki/ELIZA?utm_source=chatgpt.com" TargetMode="External"/><Relationship Id="rId1" Type="http://schemas.openxmlformats.org/officeDocument/2006/relationships/hyperlink" Target="https://en.wikipedia.org/wiki/Dartmouth_workshop?utm_source=chatgpt.com" TargetMode="External"/><Relationship Id="rId4" Type="http://schemas.openxmlformats.org/officeDocument/2006/relationships/hyperlink" Target="https://www.forbes.com/sites/johnwerner/2024/04/09/three-lessons-learned-from-the-second-ai-winter/?utm_source=chatgpt.com" TargetMode="External"/></Relationships>
</file>

<file path=ppt/diagrams/_rels/data3.xml.rels><?xml version="1.0" encoding="UTF-8" standalone="yes"?>
<Relationships xmlns="http://schemas.openxmlformats.org/package/2006/relationships"><Relationship Id="rId8" Type="http://schemas.openxmlformats.org/officeDocument/2006/relationships/hyperlink" Target="https://en.wikipedia.org/wiki/ChatGPT" TargetMode="External"/><Relationship Id="rId3" Type="http://schemas.openxmlformats.org/officeDocument/2006/relationships/hyperlink" Target="https://en.wikipedia.org/wiki/AlphaGo_versus_Lee_Sedol" TargetMode="External"/><Relationship Id="rId7" Type="http://schemas.openxmlformats.org/officeDocument/2006/relationships/hyperlink" Target="https://en.wikipedia.org/wiki/GPT-4" TargetMode="External"/><Relationship Id="rId2" Type="http://schemas.openxmlformats.org/officeDocument/2006/relationships/hyperlink" Target="https://www.npr.org/2011/02/16/133785829/how-ibms-watson-won-jeopardy%5d" TargetMode="External"/><Relationship Id="rId1" Type="http://schemas.openxmlformats.org/officeDocument/2006/relationships/hyperlink" Target="https://www.smithsonianmag.com/history/the-man-vs-the-machine-10999117/" TargetMode="External"/><Relationship Id="rId6" Type="http://schemas.openxmlformats.org/officeDocument/2006/relationships/hyperlink" Target="https://en.wikipedia.org/wiki/GPT-3" TargetMode="External"/><Relationship Id="rId5" Type="http://schemas.openxmlformats.org/officeDocument/2006/relationships/hyperlink" Target="https://hdsr.mitpress.mit.edu/pub/9g1t3r60/release/2" TargetMode="External"/><Relationship Id="rId10" Type="http://schemas.openxmlformats.org/officeDocument/2006/relationships/hyperlink" Target="https://en.wikipedia.org/wiki/Gemini_(Google)" TargetMode="External"/><Relationship Id="rId4" Type="http://schemas.openxmlformats.org/officeDocument/2006/relationships/hyperlink" Target="https://proceedings.neurips.cc/paper_files/paper/2012/file/c399862d3b9d6b76c8436e924a68c45b-Paper.pdf" TargetMode="External"/><Relationship Id="rId9" Type="http://schemas.openxmlformats.org/officeDocument/2006/relationships/hyperlink" Target="https://en.wikipedia.org/wiki/Google_Bard"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wired.com/2016/01/microsoft-neural-net-shows-deep-learning-can-get-way-deeper/" TargetMode="External"/><Relationship Id="rId2" Type="http://schemas.openxmlformats.org/officeDocument/2006/relationships/hyperlink" Target="https://www.lifewire.com/deep-learning-vs-machine-learning-7495519" TargetMode="External"/><Relationship Id="rId1" Type="http://schemas.openxmlformats.org/officeDocument/2006/relationships/hyperlink" Target="https://www.lifewire.com/what-is-deep-learning-8782383" TargetMode="External"/><Relationship Id="rId4" Type="http://schemas.openxmlformats.org/officeDocument/2006/relationships/hyperlink" Target="https://en.wikipedia.org/wiki/Feature_learning" TargetMode="External"/></Relationships>
</file>

<file path=ppt/diagrams/_rels/data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sigma.ai/open-datasets/" TargetMode="External"/><Relationship Id="rId7" Type="http://schemas.openxmlformats.org/officeDocument/2006/relationships/image" Target="../media/image30.svg"/><Relationship Id="rId2" Type="http://schemas.openxmlformats.org/officeDocument/2006/relationships/hyperlink" Target="https://www.openml.org/" TargetMode="External"/><Relationship Id="rId1" Type="http://schemas.openxmlformats.org/officeDocument/2006/relationships/hyperlink" Target="https://www.kaggle.com/datasets" TargetMode="Externa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hyperlink" Target="https://www.ibm.com/think/topics/self-supervised-learning" TargetMode="External"/><Relationship Id="rId10" Type="http://schemas.openxmlformats.org/officeDocument/2006/relationships/image" Target="../media/image33.png"/><Relationship Id="rId4" Type="http://schemas.openxmlformats.org/officeDocument/2006/relationships/hyperlink" Target="https://www.geeksforgeeks.org/artificial-intelligence/supervised-fine-tuning-sft-for-llms/" TargetMode="External"/><Relationship Id="rId9"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s://whispertyping.com/" TargetMode="External"/><Relationship Id="rId7" Type="http://schemas.openxmlformats.org/officeDocument/2006/relationships/image" Target="../media/image9.png"/><Relationship Id="rId12" Type="http://schemas.openxmlformats.org/officeDocument/2006/relationships/image" Target="../media/image12.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hyperlink" Target="https://chatgpt.com/" TargetMode="External"/><Relationship Id="rId11" Type="http://schemas.openxmlformats.org/officeDocument/2006/relationships/image" Target="../media/image11.png"/><Relationship Id="rId5" Type="http://schemas.openxmlformats.org/officeDocument/2006/relationships/image" Target="../media/image8.svg"/><Relationship Id="rId10" Type="http://schemas.openxmlformats.org/officeDocument/2006/relationships/hyperlink" Target="https://gemini.google.com/" TargetMode="External"/><Relationship Id="rId4" Type="http://schemas.openxmlformats.org/officeDocument/2006/relationships/image" Target="../media/image7.png"/><Relationship Id="rId9" Type="http://schemas.openxmlformats.org/officeDocument/2006/relationships/hyperlink" Target="https://claude.ai/"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en.wikipedia.org/wiki/Expert_system?utm_source=chatgpt.com" TargetMode="External"/><Relationship Id="rId2" Type="http://schemas.openxmlformats.org/officeDocument/2006/relationships/hyperlink" Target="https://en.wikipedia.org/wiki/ELIZA?utm_source=chatgpt.com" TargetMode="External"/><Relationship Id="rId1" Type="http://schemas.openxmlformats.org/officeDocument/2006/relationships/hyperlink" Target="https://en.wikipedia.org/wiki/Dartmouth_workshop?utm_source=chatgpt.com" TargetMode="External"/><Relationship Id="rId4" Type="http://schemas.openxmlformats.org/officeDocument/2006/relationships/hyperlink" Target="https://www.forbes.com/sites/johnwerner/2024/04/09/three-lessons-learned-from-the-second-ai-winter/?utm_source=chatgpt.com" TargetMode="External"/></Relationships>
</file>

<file path=ppt/diagrams/_rels/drawing3.xml.rels><?xml version="1.0" encoding="UTF-8" standalone="yes"?>
<Relationships xmlns="http://schemas.openxmlformats.org/package/2006/relationships"><Relationship Id="rId8" Type="http://schemas.openxmlformats.org/officeDocument/2006/relationships/hyperlink" Target="https://en.wikipedia.org/wiki/ChatGPT" TargetMode="External"/><Relationship Id="rId3" Type="http://schemas.openxmlformats.org/officeDocument/2006/relationships/hyperlink" Target="https://en.wikipedia.org/wiki/AlphaGo_versus_Lee_Sedol" TargetMode="External"/><Relationship Id="rId7" Type="http://schemas.openxmlformats.org/officeDocument/2006/relationships/hyperlink" Target="https://en.wikipedia.org/wiki/GPT-4" TargetMode="External"/><Relationship Id="rId2" Type="http://schemas.openxmlformats.org/officeDocument/2006/relationships/hyperlink" Target="https://www.npr.org/2011/02/16/133785829/how-ibms-watson-won-jeopardy%5d" TargetMode="External"/><Relationship Id="rId1" Type="http://schemas.openxmlformats.org/officeDocument/2006/relationships/hyperlink" Target="https://www.smithsonianmag.com/history/the-man-vs-the-machine-10999117/" TargetMode="External"/><Relationship Id="rId6" Type="http://schemas.openxmlformats.org/officeDocument/2006/relationships/hyperlink" Target="https://en.wikipedia.org/wiki/GPT-3" TargetMode="External"/><Relationship Id="rId5" Type="http://schemas.openxmlformats.org/officeDocument/2006/relationships/hyperlink" Target="https://hdsr.mitpress.mit.edu/pub/9g1t3r60/release/2" TargetMode="External"/><Relationship Id="rId10" Type="http://schemas.openxmlformats.org/officeDocument/2006/relationships/hyperlink" Target="https://en.wikipedia.org/wiki/Gemini_(Google)" TargetMode="External"/><Relationship Id="rId4" Type="http://schemas.openxmlformats.org/officeDocument/2006/relationships/hyperlink" Target="https://proceedings.neurips.cc/paper_files/paper/2012/file/c399862d3b9d6b76c8436e924a68c45b-Paper.pdf" TargetMode="External"/><Relationship Id="rId9" Type="http://schemas.openxmlformats.org/officeDocument/2006/relationships/hyperlink" Target="https://en.wikipedia.org/wiki/Google_Bard"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wired.com/2016/01/microsoft-neural-net-shows-deep-learning-can-get-way-deeper/" TargetMode="External"/><Relationship Id="rId2" Type="http://schemas.openxmlformats.org/officeDocument/2006/relationships/hyperlink" Target="https://www.lifewire.com/deep-learning-vs-machine-learning-7495519" TargetMode="External"/><Relationship Id="rId1" Type="http://schemas.openxmlformats.org/officeDocument/2006/relationships/hyperlink" Target="https://www.lifewire.com/what-is-deep-learning-8782383" TargetMode="External"/><Relationship Id="rId4" Type="http://schemas.openxmlformats.org/officeDocument/2006/relationships/hyperlink" Target="https://en.wikipedia.org/wiki/Feature_learning" TargetMode="External"/></Relationships>
</file>

<file path=ppt/diagrams/_rels/drawing5.xml.rels><?xml version="1.0" encoding="UTF-8" standalone="yes"?>
<Relationships xmlns="http://schemas.openxmlformats.org/package/2006/relationships"><Relationship Id="rId8" Type="http://schemas.openxmlformats.org/officeDocument/2006/relationships/hyperlink" Target="https://www.geeksforgeeks.org/artificial-intelligence/supervised-fine-tuning-sft-for-llms/" TargetMode="External"/><Relationship Id="rId3" Type="http://schemas.openxmlformats.org/officeDocument/2006/relationships/hyperlink" Target="https://www.kaggle.com/datasets" TargetMode="External"/><Relationship Id="rId7" Type="http://schemas.openxmlformats.org/officeDocument/2006/relationships/image" Target="../media/image32.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1.png"/><Relationship Id="rId11" Type="http://schemas.openxmlformats.org/officeDocument/2006/relationships/hyperlink" Target="https://www.ibm.com/think/topics/self-supervised-learning" TargetMode="External"/><Relationship Id="rId5" Type="http://schemas.openxmlformats.org/officeDocument/2006/relationships/hyperlink" Target="https://sigma.ai/open-datasets/" TargetMode="External"/><Relationship Id="rId10" Type="http://schemas.openxmlformats.org/officeDocument/2006/relationships/image" Target="../media/image34.svg"/><Relationship Id="rId4" Type="http://schemas.openxmlformats.org/officeDocument/2006/relationships/hyperlink" Target="https://www.openml.org/" TargetMode="External"/><Relationship Id="rId9"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B457AA0-0C00-4AC2-9128-8BE8EBE1013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6E6C2A1-75D0-4528-85A1-786692381D66}">
      <dgm:prSet/>
      <dgm:spPr/>
      <dgm:t>
        <a:bodyPr/>
        <a:lstStyle/>
        <a:p>
          <a:pPr algn="ctr">
            <a:lnSpc>
              <a:spcPct val="100000"/>
            </a:lnSpc>
          </a:pPr>
          <a:r>
            <a:rPr lang="en-US" b="1" dirty="0"/>
            <a:t>Voice-to-Text with </a:t>
          </a:r>
          <a:r>
            <a:rPr lang="en-US" b="1" dirty="0">
              <a:hlinkClick xmlns:r="http://schemas.openxmlformats.org/officeDocument/2006/relationships" r:id="rId1"/>
            </a:rPr>
            <a:t>WhisperTyping</a:t>
          </a:r>
          <a:endParaRPr lang="en-US" b="1" dirty="0"/>
        </a:p>
        <a:p>
          <a:pPr algn="ctr">
            <a:lnSpc>
              <a:spcPct val="100000"/>
            </a:lnSpc>
          </a:pPr>
          <a:br>
            <a:rPr lang="en-US" dirty="0"/>
          </a:br>
          <a:r>
            <a:rPr lang="en-US" dirty="0"/>
            <a:t>Speak ideas out loud → instant transcripts</a:t>
          </a:r>
        </a:p>
      </dgm:t>
    </dgm:pt>
    <dgm:pt modelId="{3DA34372-CDF6-4506-8879-1BE9FCF530A5}" type="parTrans" cxnId="{7D8B4351-CD3F-4CEC-B477-C87B65A382CA}">
      <dgm:prSet/>
      <dgm:spPr/>
      <dgm:t>
        <a:bodyPr/>
        <a:lstStyle/>
        <a:p>
          <a:endParaRPr lang="en-US"/>
        </a:p>
      </dgm:t>
    </dgm:pt>
    <dgm:pt modelId="{73EDCA4A-BEA9-4EF5-B0E9-53ADAFD90115}" type="sibTrans" cxnId="{7D8B4351-CD3F-4CEC-B477-C87B65A382CA}">
      <dgm:prSet/>
      <dgm:spPr/>
      <dgm:t>
        <a:bodyPr/>
        <a:lstStyle/>
        <a:p>
          <a:pPr>
            <a:lnSpc>
              <a:spcPct val="100000"/>
            </a:lnSpc>
          </a:pPr>
          <a:endParaRPr lang="en-US"/>
        </a:p>
      </dgm:t>
    </dgm:pt>
    <dgm:pt modelId="{8FC96D00-CEDE-4DDB-B1F9-11A9DDD872E8}">
      <dgm:prSet/>
      <dgm:spPr/>
      <dgm:t>
        <a:bodyPr/>
        <a:lstStyle/>
        <a:p>
          <a:pPr algn="ctr">
            <a:lnSpc>
              <a:spcPct val="100000"/>
            </a:lnSpc>
          </a:pPr>
          <a:r>
            <a:rPr lang="en-US" b="1" dirty="0"/>
            <a:t>AI as an Editor and Co-Writer</a:t>
          </a:r>
        </a:p>
        <a:p>
          <a:pPr algn="ctr">
            <a:lnSpc>
              <a:spcPct val="100000"/>
            </a:lnSpc>
          </a:pPr>
          <a:br>
            <a:rPr lang="en-US" dirty="0"/>
          </a:br>
          <a:r>
            <a:rPr lang="en-US" dirty="0">
              <a:hlinkClick xmlns:r="http://schemas.openxmlformats.org/officeDocument/2006/relationships" r:id="rId2"/>
            </a:rPr>
            <a:t>GPT-4</a:t>
          </a:r>
          <a:r>
            <a:rPr lang="en-US" dirty="0"/>
            <a:t> + web search for structure, fact-checking, and phrasing</a:t>
          </a:r>
        </a:p>
      </dgm:t>
    </dgm:pt>
    <dgm:pt modelId="{920EEC81-4296-4821-81BA-AC2A05F9243E}" type="parTrans" cxnId="{7F17A363-655E-410E-81D6-71710580CE5A}">
      <dgm:prSet/>
      <dgm:spPr/>
      <dgm:t>
        <a:bodyPr/>
        <a:lstStyle/>
        <a:p>
          <a:endParaRPr lang="en-US"/>
        </a:p>
      </dgm:t>
    </dgm:pt>
    <dgm:pt modelId="{A3294EBF-0C98-46C3-95AE-E20165CB52B4}" type="sibTrans" cxnId="{7F17A363-655E-410E-81D6-71710580CE5A}">
      <dgm:prSet/>
      <dgm:spPr/>
      <dgm:t>
        <a:bodyPr/>
        <a:lstStyle/>
        <a:p>
          <a:pPr>
            <a:lnSpc>
              <a:spcPct val="100000"/>
            </a:lnSpc>
          </a:pPr>
          <a:endParaRPr lang="en-US"/>
        </a:p>
      </dgm:t>
    </dgm:pt>
    <dgm:pt modelId="{F0BECC94-5026-4023-9610-6BF9AF3BC195}">
      <dgm:prSet/>
      <dgm:spPr/>
      <dgm:t>
        <a:bodyPr/>
        <a:lstStyle/>
        <a:p>
          <a:pPr algn="ctr">
            <a:lnSpc>
              <a:spcPct val="100000"/>
            </a:lnSpc>
          </a:pPr>
          <a:r>
            <a:rPr lang="en-US" b="1" dirty="0"/>
            <a:t>Collaborative Refinement</a:t>
          </a:r>
        </a:p>
        <a:p>
          <a:pPr algn="ctr">
            <a:lnSpc>
              <a:spcPct val="100000"/>
            </a:lnSpc>
          </a:pPr>
          <a:br>
            <a:rPr lang="en-US" dirty="0"/>
          </a:br>
          <a:r>
            <a:rPr lang="en-US" dirty="0"/>
            <a:t>Bounce drafts with </a:t>
          </a:r>
          <a:r>
            <a:rPr lang="en-US" dirty="0">
              <a:hlinkClick xmlns:r="http://schemas.openxmlformats.org/officeDocument/2006/relationships" r:id="rId3"/>
            </a:rPr>
            <a:t>Claude</a:t>
          </a:r>
          <a:r>
            <a:rPr lang="en-US" dirty="0"/>
            <a:t> &amp; </a:t>
          </a:r>
          <a:r>
            <a:rPr lang="en-US" dirty="0">
              <a:hlinkClick xmlns:r="http://schemas.openxmlformats.org/officeDocument/2006/relationships" r:id="rId4"/>
            </a:rPr>
            <a:t>Gemini</a:t>
          </a:r>
          <a:r>
            <a:rPr lang="en-US" dirty="0"/>
            <a:t> to dig into papers</a:t>
          </a:r>
        </a:p>
      </dgm:t>
    </dgm:pt>
    <dgm:pt modelId="{72EC6A8F-F8D9-48FB-8E31-9B2FB5C692AA}" type="parTrans" cxnId="{DC37CA7F-BFF8-44B3-96AE-97AB0CE18462}">
      <dgm:prSet/>
      <dgm:spPr/>
      <dgm:t>
        <a:bodyPr/>
        <a:lstStyle/>
        <a:p>
          <a:endParaRPr lang="en-US"/>
        </a:p>
      </dgm:t>
    </dgm:pt>
    <dgm:pt modelId="{6DA16CA7-79E6-46B5-B26E-2088E48A174E}" type="sibTrans" cxnId="{DC37CA7F-BFF8-44B3-96AE-97AB0CE18462}">
      <dgm:prSet/>
      <dgm:spPr/>
      <dgm:t>
        <a:bodyPr/>
        <a:lstStyle/>
        <a:p>
          <a:pPr>
            <a:lnSpc>
              <a:spcPct val="100000"/>
            </a:lnSpc>
          </a:pPr>
          <a:endParaRPr lang="en-US"/>
        </a:p>
      </dgm:t>
    </dgm:pt>
    <dgm:pt modelId="{B7C7BC77-7718-40B9-A111-7C4028410435}">
      <dgm:prSet/>
      <dgm:spPr/>
      <dgm:t>
        <a:bodyPr/>
        <a:lstStyle/>
        <a:p>
          <a:pPr algn="ctr">
            <a:lnSpc>
              <a:spcPct val="100000"/>
            </a:lnSpc>
          </a:pPr>
          <a:r>
            <a:rPr lang="en-US" b="1" dirty="0"/>
            <a:t>Final Edits &amp; Polish</a:t>
          </a:r>
        </a:p>
        <a:p>
          <a:pPr algn="ctr">
            <a:lnSpc>
              <a:spcPct val="100000"/>
            </a:lnSpc>
          </a:pPr>
          <a:br>
            <a:rPr lang="en-US" dirty="0"/>
          </a:br>
          <a:r>
            <a:rPr lang="en-US" dirty="0"/>
            <a:t>Cut fluff, tighten flow, and package into bite-sized scripts manually</a:t>
          </a:r>
        </a:p>
      </dgm:t>
    </dgm:pt>
    <dgm:pt modelId="{4D7636B6-B94E-45FD-AB1B-378E9BFEB21E}" type="parTrans" cxnId="{6BA449B8-1EF9-4FF6-90BE-1662FFA3B2D6}">
      <dgm:prSet/>
      <dgm:spPr/>
      <dgm:t>
        <a:bodyPr/>
        <a:lstStyle/>
        <a:p>
          <a:endParaRPr lang="en-US"/>
        </a:p>
      </dgm:t>
    </dgm:pt>
    <dgm:pt modelId="{C2F81CF1-B4B9-49AE-BD99-F8063FEFDEC0}" type="sibTrans" cxnId="{6BA449B8-1EF9-4FF6-90BE-1662FFA3B2D6}">
      <dgm:prSet/>
      <dgm:spPr/>
      <dgm:t>
        <a:bodyPr/>
        <a:lstStyle/>
        <a:p>
          <a:endParaRPr lang="en-US"/>
        </a:p>
      </dgm:t>
    </dgm:pt>
    <dgm:pt modelId="{AA4383D1-14E4-4126-8FC3-C30FAA1E7D0C}" type="pres">
      <dgm:prSet presAssocID="{1B457AA0-0C00-4AC2-9128-8BE8EBE1013C}" presName="root" presStyleCnt="0">
        <dgm:presLayoutVars>
          <dgm:dir/>
          <dgm:resizeHandles val="exact"/>
        </dgm:presLayoutVars>
      </dgm:prSet>
      <dgm:spPr/>
    </dgm:pt>
    <dgm:pt modelId="{28B952EE-14C7-42F7-8F14-B51C9A23BFDD}" type="pres">
      <dgm:prSet presAssocID="{1B457AA0-0C00-4AC2-9128-8BE8EBE1013C}" presName="container" presStyleCnt="0">
        <dgm:presLayoutVars>
          <dgm:dir/>
          <dgm:resizeHandles val="exact"/>
        </dgm:presLayoutVars>
      </dgm:prSet>
      <dgm:spPr/>
    </dgm:pt>
    <dgm:pt modelId="{935EF5EB-3110-4E42-888F-B16B585F3E0A}" type="pres">
      <dgm:prSet presAssocID="{F6E6C2A1-75D0-4528-85A1-786692381D66}" presName="compNode" presStyleCnt="0"/>
      <dgm:spPr/>
    </dgm:pt>
    <dgm:pt modelId="{D12B8EA3-10AD-4ACA-9914-8631A098C205}" type="pres">
      <dgm:prSet presAssocID="{F6E6C2A1-75D0-4528-85A1-786692381D66}" presName="iconBgRect" presStyleLbl="bgShp" presStyleIdx="0" presStyleCnt="4"/>
      <dgm:spPr/>
    </dgm:pt>
    <dgm:pt modelId="{59702E98-9F64-4DEC-B847-F5016B8B70CD}" type="pres">
      <dgm:prSet presAssocID="{F6E6C2A1-75D0-4528-85A1-786692381D66}" presName="iconRect" presStyleLbl="node1" presStyleIdx="0"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Bubble"/>
        </a:ext>
      </dgm:extLst>
    </dgm:pt>
    <dgm:pt modelId="{F3D74FEF-F651-433A-9448-9E5215090C92}" type="pres">
      <dgm:prSet presAssocID="{F6E6C2A1-75D0-4528-85A1-786692381D66}" presName="spaceRect" presStyleCnt="0"/>
      <dgm:spPr/>
    </dgm:pt>
    <dgm:pt modelId="{210D142E-DCAA-4089-8CE5-5F859DB94AB9}" type="pres">
      <dgm:prSet presAssocID="{F6E6C2A1-75D0-4528-85A1-786692381D66}" presName="textRect" presStyleLbl="revTx" presStyleIdx="0" presStyleCnt="4" custScaleX="103484">
        <dgm:presLayoutVars>
          <dgm:chMax val="1"/>
          <dgm:chPref val="1"/>
        </dgm:presLayoutVars>
      </dgm:prSet>
      <dgm:spPr/>
    </dgm:pt>
    <dgm:pt modelId="{6176B91B-5861-4D73-A056-5A9388C7920A}" type="pres">
      <dgm:prSet presAssocID="{73EDCA4A-BEA9-4EF5-B0E9-53ADAFD90115}" presName="sibTrans" presStyleLbl="sibTrans2D1" presStyleIdx="0" presStyleCnt="0"/>
      <dgm:spPr/>
    </dgm:pt>
    <dgm:pt modelId="{826FE2E2-9BE1-41DB-A854-D3B2920EAD77}" type="pres">
      <dgm:prSet presAssocID="{8FC96D00-CEDE-4DDB-B1F9-11A9DDD872E8}" presName="compNode" presStyleCnt="0"/>
      <dgm:spPr/>
    </dgm:pt>
    <dgm:pt modelId="{7F8B14BA-31F1-49BF-9466-FD46EEF2E857}" type="pres">
      <dgm:prSet presAssocID="{8FC96D00-CEDE-4DDB-B1F9-11A9DDD872E8}" presName="iconBgRect" presStyleLbl="bgShp" presStyleIdx="1" presStyleCnt="4"/>
      <dgm:spPr/>
    </dgm:pt>
    <dgm:pt modelId="{29A99F31-DD06-4DA1-A89D-969723B14931}" type="pres">
      <dgm:prSet presAssocID="{8FC96D00-CEDE-4DDB-B1F9-11A9DDD872E8}" presName="iconRect" presStyleLbl="node1" presStyleIdx="1"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Quotes"/>
        </a:ext>
      </dgm:extLst>
    </dgm:pt>
    <dgm:pt modelId="{C163D37B-97A5-4E62-8672-CE11E6581559}" type="pres">
      <dgm:prSet presAssocID="{8FC96D00-CEDE-4DDB-B1F9-11A9DDD872E8}" presName="spaceRect" presStyleCnt="0"/>
      <dgm:spPr/>
    </dgm:pt>
    <dgm:pt modelId="{7939A08C-A462-411E-AC87-65E315ADB025}" type="pres">
      <dgm:prSet presAssocID="{8FC96D00-CEDE-4DDB-B1F9-11A9DDD872E8}" presName="textRect" presStyleLbl="revTx" presStyleIdx="1" presStyleCnt="4">
        <dgm:presLayoutVars>
          <dgm:chMax val="1"/>
          <dgm:chPref val="1"/>
        </dgm:presLayoutVars>
      </dgm:prSet>
      <dgm:spPr/>
    </dgm:pt>
    <dgm:pt modelId="{9DC9F5A6-2ECC-433D-850D-16A6A42C8D83}" type="pres">
      <dgm:prSet presAssocID="{A3294EBF-0C98-46C3-95AE-E20165CB52B4}" presName="sibTrans" presStyleLbl="sibTrans2D1" presStyleIdx="0" presStyleCnt="0"/>
      <dgm:spPr/>
    </dgm:pt>
    <dgm:pt modelId="{BB3D7FD8-0ED1-4574-BA3B-1C267DCBA783}" type="pres">
      <dgm:prSet presAssocID="{F0BECC94-5026-4023-9610-6BF9AF3BC195}" presName="compNode" presStyleCnt="0"/>
      <dgm:spPr/>
    </dgm:pt>
    <dgm:pt modelId="{7923EFDE-799D-475B-99FB-C2271CD5D429}" type="pres">
      <dgm:prSet presAssocID="{F0BECC94-5026-4023-9610-6BF9AF3BC195}" presName="iconBgRect" presStyleLbl="bgShp" presStyleIdx="2" presStyleCnt="4"/>
      <dgm:spPr/>
    </dgm:pt>
    <dgm:pt modelId="{D1885C4B-12F4-41CD-8079-95B810BF50D2}" type="pres">
      <dgm:prSet presAssocID="{F0BECC94-5026-4023-9610-6BF9AF3BC195}" presName="iconRect" presStyleLbl="node1" presStyleIdx="2"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Questions"/>
        </a:ext>
      </dgm:extLst>
    </dgm:pt>
    <dgm:pt modelId="{8DEABE55-7806-4E9A-920D-71D254AE2BBF}" type="pres">
      <dgm:prSet presAssocID="{F0BECC94-5026-4023-9610-6BF9AF3BC195}" presName="spaceRect" presStyleCnt="0"/>
      <dgm:spPr/>
    </dgm:pt>
    <dgm:pt modelId="{D7A8C6BB-C421-4FA0-B41E-FF99E421CB8C}" type="pres">
      <dgm:prSet presAssocID="{F0BECC94-5026-4023-9610-6BF9AF3BC195}" presName="textRect" presStyleLbl="revTx" presStyleIdx="2" presStyleCnt="4">
        <dgm:presLayoutVars>
          <dgm:chMax val="1"/>
          <dgm:chPref val="1"/>
        </dgm:presLayoutVars>
      </dgm:prSet>
      <dgm:spPr/>
    </dgm:pt>
    <dgm:pt modelId="{A78A2945-30BC-40AE-8BB9-EFF80D11299F}" type="pres">
      <dgm:prSet presAssocID="{6DA16CA7-79E6-46B5-B26E-2088E48A174E}" presName="sibTrans" presStyleLbl="sibTrans2D1" presStyleIdx="0" presStyleCnt="0"/>
      <dgm:spPr/>
    </dgm:pt>
    <dgm:pt modelId="{F0719D3D-511C-43BD-B6F9-8346695EE28D}" type="pres">
      <dgm:prSet presAssocID="{B7C7BC77-7718-40B9-A111-7C4028410435}" presName="compNode" presStyleCnt="0"/>
      <dgm:spPr/>
    </dgm:pt>
    <dgm:pt modelId="{67A7475A-6BF5-42BB-826B-6132C853DD67}" type="pres">
      <dgm:prSet presAssocID="{B7C7BC77-7718-40B9-A111-7C4028410435}" presName="iconBgRect" presStyleLbl="bgShp" presStyleIdx="3" presStyleCnt="4"/>
      <dgm:spPr/>
    </dgm:pt>
    <dgm:pt modelId="{87C90B6A-BB7F-4B97-96A4-DC17A101BFAF}" type="pres">
      <dgm:prSet presAssocID="{B7C7BC77-7718-40B9-A111-7C4028410435}" presName="iconRect" presStyleLbl="nod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cissors"/>
        </a:ext>
      </dgm:extLst>
    </dgm:pt>
    <dgm:pt modelId="{3E02AD07-08C0-41E3-97F7-B9B73F6F2507}" type="pres">
      <dgm:prSet presAssocID="{B7C7BC77-7718-40B9-A111-7C4028410435}" presName="spaceRect" presStyleCnt="0"/>
      <dgm:spPr/>
    </dgm:pt>
    <dgm:pt modelId="{8FF4DE76-A0F2-4FA7-B758-85A998CB22FA}" type="pres">
      <dgm:prSet presAssocID="{B7C7BC77-7718-40B9-A111-7C4028410435}" presName="textRect" presStyleLbl="revTx" presStyleIdx="3" presStyleCnt="4">
        <dgm:presLayoutVars>
          <dgm:chMax val="1"/>
          <dgm:chPref val="1"/>
        </dgm:presLayoutVars>
      </dgm:prSet>
      <dgm:spPr/>
    </dgm:pt>
  </dgm:ptLst>
  <dgm:cxnLst>
    <dgm:cxn modelId="{1C42CA09-8B6B-47EB-BE37-29E6C2260350}" type="presOf" srcId="{6DA16CA7-79E6-46B5-B26E-2088E48A174E}" destId="{A78A2945-30BC-40AE-8BB9-EFF80D11299F}" srcOrd="0" destOrd="0" presId="urn:microsoft.com/office/officeart/2018/2/layout/IconCircleList"/>
    <dgm:cxn modelId="{6468BA1A-4B6F-462D-89E8-787727A999D5}" type="presOf" srcId="{73EDCA4A-BEA9-4EF5-B0E9-53ADAFD90115}" destId="{6176B91B-5861-4D73-A056-5A9388C7920A}" srcOrd="0" destOrd="0" presId="urn:microsoft.com/office/officeart/2018/2/layout/IconCircleList"/>
    <dgm:cxn modelId="{7DE84129-6E0B-4860-9FC4-197B499CB779}" type="presOf" srcId="{F0BECC94-5026-4023-9610-6BF9AF3BC195}" destId="{D7A8C6BB-C421-4FA0-B41E-FF99E421CB8C}" srcOrd="0" destOrd="0" presId="urn:microsoft.com/office/officeart/2018/2/layout/IconCircleList"/>
    <dgm:cxn modelId="{3D6BB061-CF54-4D5E-94B1-2220A5023607}" type="presOf" srcId="{F6E6C2A1-75D0-4528-85A1-786692381D66}" destId="{210D142E-DCAA-4089-8CE5-5F859DB94AB9}" srcOrd="0" destOrd="0" presId="urn:microsoft.com/office/officeart/2018/2/layout/IconCircleList"/>
    <dgm:cxn modelId="{7F17A363-655E-410E-81D6-71710580CE5A}" srcId="{1B457AA0-0C00-4AC2-9128-8BE8EBE1013C}" destId="{8FC96D00-CEDE-4DDB-B1F9-11A9DDD872E8}" srcOrd="1" destOrd="0" parTransId="{920EEC81-4296-4821-81BA-AC2A05F9243E}" sibTransId="{A3294EBF-0C98-46C3-95AE-E20165CB52B4}"/>
    <dgm:cxn modelId="{7D8B4351-CD3F-4CEC-B477-C87B65A382CA}" srcId="{1B457AA0-0C00-4AC2-9128-8BE8EBE1013C}" destId="{F6E6C2A1-75D0-4528-85A1-786692381D66}" srcOrd="0" destOrd="0" parTransId="{3DA34372-CDF6-4506-8879-1BE9FCF530A5}" sibTransId="{73EDCA4A-BEA9-4EF5-B0E9-53ADAFD90115}"/>
    <dgm:cxn modelId="{DC37CA7F-BFF8-44B3-96AE-97AB0CE18462}" srcId="{1B457AA0-0C00-4AC2-9128-8BE8EBE1013C}" destId="{F0BECC94-5026-4023-9610-6BF9AF3BC195}" srcOrd="2" destOrd="0" parTransId="{72EC6A8F-F8D9-48FB-8E31-9B2FB5C692AA}" sibTransId="{6DA16CA7-79E6-46B5-B26E-2088E48A174E}"/>
    <dgm:cxn modelId="{42666C8E-072D-43ED-8732-A605838D4E88}" type="presOf" srcId="{1B457AA0-0C00-4AC2-9128-8BE8EBE1013C}" destId="{AA4383D1-14E4-4126-8FC3-C30FAA1E7D0C}" srcOrd="0" destOrd="0" presId="urn:microsoft.com/office/officeart/2018/2/layout/IconCircleList"/>
    <dgm:cxn modelId="{217145AD-65E2-4802-8F45-BF05EEA08017}" type="presOf" srcId="{B7C7BC77-7718-40B9-A111-7C4028410435}" destId="{8FF4DE76-A0F2-4FA7-B758-85A998CB22FA}" srcOrd="0" destOrd="0" presId="urn:microsoft.com/office/officeart/2018/2/layout/IconCircleList"/>
    <dgm:cxn modelId="{6BA449B8-1EF9-4FF6-90BE-1662FFA3B2D6}" srcId="{1B457AA0-0C00-4AC2-9128-8BE8EBE1013C}" destId="{B7C7BC77-7718-40B9-A111-7C4028410435}" srcOrd="3" destOrd="0" parTransId="{4D7636B6-B94E-45FD-AB1B-378E9BFEB21E}" sibTransId="{C2F81CF1-B4B9-49AE-BD99-F8063FEFDEC0}"/>
    <dgm:cxn modelId="{87F2E4D7-DF5E-4F7D-9D0B-8B884A7E59BA}" type="presOf" srcId="{8FC96D00-CEDE-4DDB-B1F9-11A9DDD872E8}" destId="{7939A08C-A462-411E-AC87-65E315ADB025}" srcOrd="0" destOrd="0" presId="urn:microsoft.com/office/officeart/2018/2/layout/IconCircleList"/>
    <dgm:cxn modelId="{BF7BFADD-F9EC-4D68-87D3-6919019E86B5}" type="presOf" srcId="{A3294EBF-0C98-46C3-95AE-E20165CB52B4}" destId="{9DC9F5A6-2ECC-433D-850D-16A6A42C8D83}" srcOrd="0" destOrd="0" presId="urn:microsoft.com/office/officeart/2018/2/layout/IconCircleList"/>
    <dgm:cxn modelId="{281C774E-8829-4C5C-B756-13FCDF223C1F}" type="presParOf" srcId="{AA4383D1-14E4-4126-8FC3-C30FAA1E7D0C}" destId="{28B952EE-14C7-42F7-8F14-B51C9A23BFDD}" srcOrd="0" destOrd="0" presId="urn:microsoft.com/office/officeart/2018/2/layout/IconCircleList"/>
    <dgm:cxn modelId="{B72B5992-80D5-42A3-BC8D-CE179E6D3AC5}" type="presParOf" srcId="{28B952EE-14C7-42F7-8F14-B51C9A23BFDD}" destId="{935EF5EB-3110-4E42-888F-B16B585F3E0A}" srcOrd="0" destOrd="0" presId="urn:microsoft.com/office/officeart/2018/2/layout/IconCircleList"/>
    <dgm:cxn modelId="{31D9B10F-23BD-4A4F-825E-C2E1D74DF599}" type="presParOf" srcId="{935EF5EB-3110-4E42-888F-B16B585F3E0A}" destId="{D12B8EA3-10AD-4ACA-9914-8631A098C205}" srcOrd="0" destOrd="0" presId="urn:microsoft.com/office/officeart/2018/2/layout/IconCircleList"/>
    <dgm:cxn modelId="{75CC3E3B-4690-4783-A61A-6C59562FDDB1}" type="presParOf" srcId="{935EF5EB-3110-4E42-888F-B16B585F3E0A}" destId="{59702E98-9F64-4DEC-B847-F5016B8B70CD}" srcOrd="1" destOrd="0" presId="urn:microsoft.com/office/officeart/2018/2/layout/IconCircleList"/>
    <dgm:cxn modelId="{9F0967C9-6770-4341-99C7-802F859A089E}" type="presParOf" srcId="{935EF5EB-3110-4E42-888F-B16B585F3E0A}" destId="{F3D74FEF-F651-433A-9448-9E5215090C92}" srcOrd="2" destOrd="0" presId="urn:microsoft.com/office/officeart/2018/2/layout/IconCircleList"/>
    <dgm:cxn modelId="{7E9FE3D6-67D2-4A02-8F52-AFB8F6DAB4D5}" type="presParOf" srcId="{935EF5EB-3110-4E42-888F-B16B585F3E0A}" destId="{210D142E-DCAA-4089-8CE5-5F859DB94AB9}" srcOrd="3" destOrd="0" presId="urn:microsoft.com/office/officeart/2018/2/layout/IconCircleList"/>
    <dgm:cxn modelId="{9B9A89E4-9EDF-4ED6-BB48-B0D67C179698}" type="presParOf" srcId="{28B952EE-14C7-42F7-8F14-B51C9A23BFDD}" destId="{6176B91B-5861-4D73-A056-5A9388C7920A}" srcOrd="1" destOrd="0" presId="urn:microsoft.com/office/officeart/2018/2/layout/IconCircleList"/>
    <dgm:cxn modelId="{FB7BE201-36F5-4D3F-877F-2A9381E231F5}" type="presParOf" srcId="{28B952EE-14C7-42F7-8F14-B51C9A23BFDD}" destId="{826FE2E2-9BE1-41DB-A854-D3B2920EAD77}" srcOrd="2" destOrd="0" presId="urn:microsoft.com/office/officeart/2018/2/layout/IconCircleList"/>
    <dgm:cxn modelId="{E3ED3EC1-FABC-4CCB-9E5A-15CF41BC0D2A}" type="presParOf" srcId="{826FE2E2-9BE1-41DB-A854-D3B2920EAD77}" destId="{7F8B14BA-31F1-49BF-9466-FD46EEF2E857}" srcOrd="0" destOrd="0" presId="urn:microsoft.com/office/officeart/2018/2/layout/IconCircleList"/>
    <dgm:cxn modelId="{FC0A14B4-25E8-46A5-9265-DA365D4DDB18}" type="presParOf" srcId="{826FE2E2-9BE1-41DB-A854-D3B2920EAD77}" destId="{29A99F31-DD06-4DA1-A89D-969723B14931}" srcOrd="1" destOrd="0" presId="urn:microsoft.com/office/officeart/2018/2/layout/IconCircleList"/>
    <dgm:cxn modelId="{360F11ED-3002-48A0-AEAB-D91E38F847DE}" type="presParOf" srcId="{826FE2E2-9BE1-41DB-A854-D3B2920EAD77}" destId="{C163D37B-97A5-4E62-8672-CE11E6581559}" srcOrd="2" destOrd="0" presId="urn:microsoft.com/office/officeart/2018/2/layout/IconCircleList"/>
    <dgm:cxn modelId="{9C924BEB-3A6E-4D6A-A364-5A67BEF6B309}" type="presParOf" srcId="{826FE2E2-9BE1-41DB-A854-D3B2920EAD77}" destId="{7939A08C-A462-411E-AC87-65E315ADB025}" srcOrd="3" destOrd="0" presId="urn:microsoft.com/office/officeart/2018/2/layout/IconCircleList"/>
    <dgm:cxn modelId="{48B09FCE-1C79-4BE7-93D7-7BC6717DAD15}" type="presParOf" srcId="{28B952EE-14C7-42F7-8F14-B51C9A23BFDD}" destId="{9DC9F5A6-2ECC-433D-850D-16A6A42C8D83}" srcOrd="3" destOrd="0" presId="urn:microsoft.com/office/officeart/2018/2/layout/IconCircleList"/>
    <dgm:cxn modelId="{4E4A019D-D8C7-48BC-8180-CF0295B8ADD5}" type="presParOf" srcId="{28B952EE-14C7-42F7-8F14-B51C9A23BFDD}" destId="{BB3D7FD8-0ED1-4574-BA3B-1C267DCBA783}" srcOrd="4" destOrd="0" presId="urn:microsoft.com/office/officeart/2018/2/layout/IconCircleList"/>
    <dgm:cxn modelId="{007E4CE5-0D80-4288-822A-FDE091BDAF4D}" type="presParOf" srcId="{BB3D7FD8-0ED1-4574-BA3B-1C267DCBA783}" destId="{7923EFDE-799D-475B-99FB-C2271CD5D429}" srcOrd="0" destOrd="0" presId="urn:microsoft.com/office/officeart/2018/2/layout/IconCircleList"/>
    <dgm:cxn modelId="{EC3CDE1E-FCF2-46D3-9BF2-C2B608BD8044}" type="presParOf" srcId="{BB3D7FD8-0ED1-4574-BA3B-1C267DCBA783}" destId="{D1885C4B-12F4-41CD-8079-95B810BF50D2}" srcOrd="1" destOrd="0" presId="urn:microsoft.com/office/officeart/2018/2/layout/IconCircleList"/>
    <dgm:cxn modelId="{24D47DE6-CFCD-456E-B915-340CFB67C88D}" type="presParOf" srcId="{BB3D7FD8-0ED1-4574-BA3B-1C267DCBA783}" destId="{8DEABE55-7806-4E9A-920D-71D254AE2BBF}" srcOrd="2" destOrd="0" presId="urn:microsoft.com/office/officeart/2018/2/layout/IconCircleList"/>
    <dgm:cxn modelId="{286EF2ED-5B6B-43AA-A6A9-9F04F64C111F}" type="presParOf" srcId="{BB3D7FD8-0ED1-4574-BA3B-1C267DCBA783}" destId="{D7A8C6BB-C421-4FA0-B41E-FF99E421CB8C}" srcOrd="3" destOrd="0" presId="urn:microsoft.com/office/officeart/2018/2/layout/IconCircleList"/>
    <dgm:cxn modelId="{806D5885-D08C-4DDC-A777-006909D2BFBC}" type="presParOf" srcId="{28B952EE-14C7-42F7-8F14-B51C9A23BFDD}" destId="{A78A2945-30BC-40AE-8BB9-EFF80D11299F}" srcOrd="5" destOrd="0" presId="urn:microsoft.com/office/officeart/2018/2/layout/IconCircleList"/>
    <dgm:cxn modelId="{37F813F4-1415-4517-9F04-6DB5AE327C44}" type="presParOf" srcId="{28B952EE-14C7-42F7-8F14-B51C9A23BFDD}" destId="{F0719D3D-511C-43BD-B6F9-8346695EE28D}" srcOrd="6" destOrd="0" presId="urn:microsoft.com/office/officeart/2018/2/layout/IconCircleList"/>
    <dgm:cxn modelId="{A8839693-F5C3-48F4-84F3-799E13FFE16F}" type="presParOf" srcId="{F0719D3D-511C-43BD-B6F9-8346695EE28D}" destId="{67A7475A-6BF5-42BB-826B-6132C853DD67}" srcOrd="0" destOrd="0" presId="urn:microsoft.com/office/officeart/2018/2/layout/IconCircleList"/>
    <dgm:cxn modelId="{855BCAD4-0045-4C0B-951F-00BC6AC78769}" type="presParOf" srcId="{F0719D3D-511C-43BD-B6F9-8346695EE28D}" destId="{87C90B6A-BB7F-4B97-96A4-DC17A101BFAF}" srcOrd="1" destOrd="0" presId="urn:microsoft.com/office/officeart/2018/2/layout/IconCircleList"/>
    <dgm:cxn modelId="{1A060463-290B-48A5-B88F-1C2A045B2F59}" type="presParOf" srcId="{F0719D3D-511C-43BD-B6F9-8346695EE28D}" destId="{3E02AD07-08C0-41E3-97F7-B9B73F6F2507}" srcOrd="2" destOrd="0" presId="urn:microsoft.com/office/officeart/2018/2/layout/IconCircleList"/>
    <dgm:cxn modelId="{9BFE0E2F-EEA7-473B-8BDD-FDFCCA856B90}" type="presParOf" srcId="{F0719D3D-511C-43BD-B6F9-8346695EE28D}" destId="{8FF4DE76-A0F2-4FA7-B758-85A998CB22F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4B6EB0-4709-401F-88C5-141F3BF696E7}" type="doc">
      <dgm:prSet loTypeId="urn:microsoft.com/office/officeart/2016/7/layout/RepeatingBendingProcessNew" loCatId="process" qsTypeId="urn:microsoft.com/office/officeart/2005/8/quickstyle/simple4" qsCatId="simple" csTypeId="urn:microsoft.com/office/officeart/2005/8/colors/colorful1" csCatId="colorful" phldr="1"/>
      <dgm:spPr/>
      <dgm:t>
        <a:bodyPr/>
        <a:lstStyle/>
        <a:p>
          <a:endParaRPr lang="en-US"/>
        </a:p>
      </dgm:t>
    </dgm:pt>
    <dgm:pt modelId="{8A311729-9084-4A2E-B32E-DF1B3C316E70}">
      <dgm:prSet/>
      <dgm:spPr/>
      <dgm:t>
        <a:bodyPr/>
        <a:lstStyle/>
        <a:p>
          <a:pPr>
            <a:buNone/>
          </a:pPr>
          <a:endParaRPr lang="en-US" dirty="0"/>
        </a:p>
        <a:p>
          <a:r>
            <a:rPr lang="en-US" b="1" dirty="0"/>
            <a:t>1956: </a:t>
          </a:r>
          <a:r>
            <a:rPr lang="en-US" b="1" dirty="0">
              <a:hlinkClick xmlns:r="http://schemas.openxmlformats.org/officeDocument/2006/relationships" r:id="rId1"/>
            </a:rPr>
            <a:t>Dartmouth Workshop</a:t>
          </a:r>
          <a:r>
            <a:rPr lang="en-US" b="1" dirty="0"/>
            <a:t>:</a:t>
          </a:r>
          <a:br>
            <a:rPr lang="en-US" b="1" dirty="0"/>
          </a:br>
          <a:br>
            <a:rPr lang="en-US" dirty="0"/>
          </a:br>
          <a:r>
            <a:rPr lang="en-US" dirty="0"/>
            <a:t>Concept of “Thinking machines” is born—academics are wildly optimistic.</a:t>
          </a:r>
        </a:p>
      </dgm:t>
    </dgm:pt>
    <dgm:pt modelId="{ABEA264C-48E3-4876-9C9B-A91114DE8FC2}" type="parTrans" cxnId="{46180B58-72E7-40F4-AF92-2BBB441456B2}">
      <dgm:prSet/>
      <dgm:spPr/>
      <dgm:t>
        <a:bodyPr/>
        <a:lstStyle/>
        <a:p>
          <a:endParaRPr lang="en-US"/>
        </a:p>
      </dgm:t>
    </dgm:pt>
    <dgm:pt modelId="{6BC886DE-91B8-4B2B-A522-F1F7FD9D645A}" type="sibTrans" cxnId="{46180B58-72E7-40F4-AF92-2BBB441456B2}">
      <dgm:prSet phldrT="01"/>
      <dgm:spPr/>
      <dgm:t>
        <a:bodyPr/>
        <a:lstStyle/>
        <a:p>
          <a:r>
            <a:rPr lang="en-US" b="1" dirty="0"/>
            <a:t>1960s</a:t>
          </a:r>
        </a:p>
      </dgm:t>
    </dgm:pt>
    <dgm:pt modelId="{4BE0F4A0-0F78-46DF-9404-0D43AB1B1D4F}">
      <dgm:prSet/>
      <dgm:spPr/>
      <dgm:t>
        <a:bodyPr/>
        <a:lstStyle/>
        <a:p>
          <a:pPr>
            <a:buNone/>
          </a:pPr>
          <a:r>
            <a:rPr lang="en-US" b="1" dirty="0"/>
            <a:t>1966: </a:t>
          </a:r>
          <a:r>
            <a:rPr lang="en-US" b="1" dirty="0">
              <a:hlinkClick xmlns:r="http://schemas.openxmlformats.org/officeDocument/2006/relationships" r:id="rId2"/>
            </a:rPr>
            <a:t>ELIZA</a:t>
          </a:r>
          <a:r>
            <a:rPr lang="en-US" b="1" dirty="0"/>
            <a:t> &amp; Perceptrons:</a:t>
          </a:r>
          <a:br>
            <a:rPr lang="en-US" b="1" dirty="0"/>
          </a:br>
          <a:br>
            <a:rPr lang="en-US" dirty="0"/>
          </a:br>
          <a:r>
            <a:rPr lang="en-US" dirty="0"/>
            <a:t>First chatbot wowed users; simple neural models emerge.</a:t>
          </a:r>
        </a:p>
      </dgm:t>
    </dgm:pt>
    <dgm:pt modelId="{38C9CAF7-C3AE-471C-BC35-58D7C25B41AD}" type="parTrans" cxnId="{3304CEE6-1BD5-48F4-8A9B-0EBF37C07E26}">
      <dgm:prSet/>
      <dgm:spPr/>
      <dgm:t>
        <a:bodyPr/>
        <a:lstStyle/>
        <a:p>
          <a:endParaRPr lang="en-US"/>
        </a:p>
      </dgm:t>
    </dgm:pt>
    <dgm:pt modelId="{0FB358BA-E603-4CA1-933F-493EF5651A44}" type="sibTrans" cxnId="{3304CEE6-1BD5-48F4-8A9B-0EBF37C07E26}">
      <dgm:prSet phldrT="02"/>
      <dgm:spPr/>
      <dgm:t>
        <a:bodyPr/>
        <a:lstStyle/>
        <a:p>
          <a:r>
            <a:rPr lang="en-US" b="1" dirty="0"/>
            <a:t>1970s</a:t>
          </a:r>
          <a:endParaRPr lang="en-US" dirty="0"/>
        </a:p>
      </dgm:t>
    </dgm:pt>
    <dgm:pt modelId="{F45B0752-9FA9-4623-8E94-66323D3430D6}">
      <dgm:prSet/>
      <dgm:spPr/>
      <dgm:t>
        <a:bodyPr/>
        <a:lstStyle/>
        <a:p>
          <a:pPr>
            <a:buNone/>
          </a:pPr>
          <a:r>
            <a:rPr lang="en-US" b="1" dirty="0"/>
            <a:t>First AI Winter:</a:t>
          </a:r>
        </a:p>
        <a:p>
          <a:pPr>
            <a:buNone/>
          </a:pPr>
          <a:br>
            <a:rPr lang="en-US" dirty="0"/>
          </a:br>
          <a:r>
            <a:rPr lang="en-US" dirty="0"/>
            <a:t>Hype crashes as common sense proves elusive—governments cut funding.</a:t>
          </a:r>
        </a:p>
      </dgm:t>
    </dgm:pt>
    <dgm:pt modelId="{C3B8EBEA-06E6-417B-9EB9-8278E7186350}" type="parTrans" cxnId="{F00A230A-B4F0-4556-9650-8E0079A64D28}">
      <dgm:prSet/>
      <dgm:spPr/>
      <dgm:t>
        <a:bodyPr/>
        <a:lstStyle/>
        <a:p>
          <a:endParaRPr lang="en-US"/>
        </a:p>
      </dgm:t>
    </dgm:pt>
    <dgm:pt modelId="{E32B6C08-A9E8-4DC2-BEDB-31E69629994C}" type="sibTrans" cxnId="{F00A230A-B4F0-4556-9650-8E0079A64D28}">
      <dgm:prSet phldrT="03"/>
      <dgm:spPr/>
      <dgm:t>
        <a:bodyPr/>
        <a:lstStyle/>
        <a:p>
          <a:r>
            <a:rPr lang="en-US" b="1" dirty="0"/>
            <a:t>1980s</a:t>
          </a:r>
          <a:endParaRPr lang="en-US" dirty="0"/>
        </a:p>
      </dgm:t>
    </dgm:pt>
    <dgm:pt modelId="{86095679-E8DA-4CAD-84A0-25F5B1DC29D8}">
      <dgm:prSet/>
      <dgm:spPr/>
      <dgm:t>
        <a:bodyPr/>
        <a:lstStyle/>
        <a:p>
          <a:pPr>
            <a:buNone/>
          </a:pPr>
          <a:r>
            <a:rPr lang="en-US" b="1" dirty="0">
              <a:hlinkClick xmlns:r="http://schemas.openxmlformats.org/officeDocument/2006/relationships" r:id="rId3"/>
            </a:rPr>
            <a:t>Expert Systems</a:t>
          </a:r>
          <a:r>
            <a:rPr lang="en-US" b="1" dirty="0"/>
            <a:t>:</a:t>
          </a:r>
        </a:p>
        <a:p>
          <a:pPr>
            <a:buNone/>
          </a:pPr>
          <a:br>
            <a:rPr lang="en-US" dirty="0"/>
          </a:br>
          <a:r>
            <a:rPr lang="en-US" dirty="0"/>
            <a:t>Rule-based programs (IF–THEN) shine in big industry—yet they’re brittle.</a:t>
          </a:r>
        </a:p>
      </dgm:t>
    </dgm:pt>
    <dgm:pt modelId="{0E537CF9-B67F-4E2C-A38D-7491E2B8A1F8}" type="parTrans" cxnId="{F0538C43-56D1-4E53-945B-B056F0EF09EA}">
      <dgm:prSet/>
      <dgm:spPr/>
      <dgm:t>
        <a:bodyPr/>
        <a:lstStyle/>
        <a:p>
          <a:endParaRPr lang="en-US"/>
        </a:p>
      </dgm:t>
    </dgm:pt>
    <dgm:pt modelId="{3BB596B8-12D9-4596-80E0-16F2C034BF0D}" type="sibTrans" cxnId="{F0538C43-56D1-4E53-945B-B056F0EF09EA}">
      <dgm:prSet phldrT="04"/>
      <dgm:spPr/>
      <dgm:t>
        <a:bodyPr/>
        <a:lstStyle/>
        <a:p>
          <a:r>
            <a:rPr lang="en-US" b="1" dirty="0"/>
            <a:t>1990s</a:t>
          </a:r>
          <a:endParaRPr lang="en-US" dirty="0"/>
        </a:p>
      </dgm:t>
    </dgm:pt>
    <dgm:pt modelId="{417F48A4-D3BA-48F9-A7EE-578AB472A1C0}">
      <dgm:prSet/>
      <dgm:spPr/>
      <dgm:t>
        <a:bodyPr/>
        <a:lstStyle/>
        <a:p>
          <a:r>
            <a:rPr lang="en-US" b="1" dirty="0">
              <a:hlinkClick xmlns:r="http://schemas.openxmlformats.org/officeDocument/2006/relationships" r:id="rId4"/>
            </a:rPr>
            <a:t>Second AI Winter</a:t>
          </a:r>
          <a:r>
            <a:rPr lang="en-US" b="1" dirty="0"/>
            <a:t>:</a:t>
          </a:r>
        </a:p>
        <a:p>
          <a:br>
            <a:rPr lang="en-US" dirty="0"/>
          </a:br>
          <a:r>
            <a:rPr lang="en-US" dirty="0"/>
            <a:t>Expert systems’ limits spark another funding freeze.</a:t>
          </a:r>
        </a:p>
      </dgm:t>
    </dgm:pt>
    <dgm:pt modelId="{992244A0-0BA2-4CCE-B44E-7011585E3E3C}" type="parTrans" cxnId="{F300594D-B910-44E4-8FF9-72C4F8DFD7B7}">
      <dgm:prSet/>
      <dgm:spPr/>
      <dgm:t>
        <a:bodyPr/>
        <a:lstStyle/>
        <a:p>
          <a:endParaRPr lang="en-US"/>
        </a:p>
      </dgm:t>
    </dgm:pt>
    <dgm:pt modelId="{0EE7E05B-E503-4332-9155-94C500DB17CC}" type="sibTrans" cxnId="{F300594D-B910-44E4-8FF9-72C4F8DFD7B7}">
      <dgm:prSet phldrT="05" custT="1"/>
      <dgm:spPr/>
      <dgm:t>
        <a:bodyPr/>
        <a:lstStyle/>
        <a:p>
          <a:endParaRPr lang="en-US" sz="3200" dirty="0"/>
        </a:p>
      </dgm:t>
    </dgm:pt>
    <dgm:pt modelId="{B51762C4-58C1-4FE2-BD1A-A2F44125D054}" type="pres">
      <dgm:prSet presAssocID="{9F4B6EB0-4709-401F-88C5-141F3BF696E7}" presName="Name0" presStyleCnt="0">
        <dgm:presLayoutVars>
          <dgm:dir/>
          <dgm:resizeHandles val="exact"/>
        </dgm:presLayoutVars>
      </dgm:prSet>
      <dgm:spPr/>
    </dgm:pt>
    <dgm:pt modelId="{855FEA8B-C29F-46C3-8E01-7E8EC8E1AA4B}" type="pres">
      <dgm:prSet presAssocID="{8A311729-9084-4A2E-B32E-DF1B3C316E70}" presName="node" presStyleLbl="node1" presStyleIdx="0" presStyleCnt="5">
        <dgm:presLayoutVars>
          <dgm:bulletEnabled val="1"/>
        </dgm:presLayoutVars>
      </dgm:prSet>
      <dgm:spPr/>
    </dgm:pt>
    <dgm:pt modelId="{AC8F0CB6-895C-4F2F-AC73-E6AEA6F34A4F}" type="pres">
      <dgm:prSet presAssocID="{6BC886DE-91B8-4B2B-A522-F1F7FD9D645A}" presName="sibTrans" presStyleLbl="sibTrans1D1" presStyleIdx="0" presStyleCnt="4"/>
      <dgm:spPr/>
    </dgm:pt>
    <dgm:pt modelId="{DA75E264-38CA-44D5-A2CD-2D782BE62BAF}" type="pres">
      <dgm:prSet presAssocID="{6BC886DE-91B8-4B2B-A522-F1F7FD9D645A}" presName="connectorText" presStyleLbl="sibTrans1D1" presStyleIdx="0" presStyleCnt="4"/>
      <dgm:spPr/>
    </dgm:pt>
    <dgm:pt modelId="{6BA018C2-0413-4435-8A95-719265613C5A}" type="pres">
      <dgm:prSet presAssocID="{4BE0F4A0-0F78-46DF-9404-0D43AB1B1D4F}" presName="node" presStyleLbl="node1" presStyleIdx="1" presStyleCnt="5">
        <dgm:presLayoutVars>
          <dgm:bulletEnabled val="1"/>
        </dgm:presLayoutVars>
      </dgm:prSet>
      <dgm:spPr/>
    </dgm:pt>
    <dgm:pt modelId="{FB46F012-607F-4C73-8D05-A0D2D215070A}" type="pres">
      <dgm:prSet presAssocID="{0FB358BA-E603-4CA1-933F-493EF5651A44}" presName="sibTrans" presStyleLbl="sibTrans1D1" presStyleIdx="1" presStyleCnt="4"/>
      <dgm:spPr/>
    </dgm:pt>
    <dgm:pt modelId="{0C48898B-6939-4592-AB1E-E5892BCB8A1F}" type="pres">
      <dgm:prSet presAssocID="{0FB358BA-E603-4CA1-933F-493EF5651A44}" presName="connectorText" presStyleLbl="sibTrans1D1" presStyleIdx="1" presStyleCnt="4"/>
      <dgm:spPr/>
    </dgm:pt>
    <dgm:pt modelId="{FB9A7135-EF28-4956-ACF6-53851A84C5C2}" type="pres">
      <dgm:prSet presAssocID="{F45B0752-9FA9-4623-8E94-66323D3430D6}" presName="node" presStyleLbl="node1" presStyleIdx="2" presStyleCnt="5">
        <dgm:presLayoutVars>
          <dgm:bulletEnabled val="1"/>
        </dgm:presLayoutVars>
      </dgm:prSet>
      <dgm:spPr/>
    </dgm:pt>
    <dgm:pt modelId="{94AA5975-1238-41C6-B2F0-D4E6A1A986C3}" type="pres">
      <dgm:prSet presAssocID="{E32B6C08-A9E8-4DC2-BEDB-31E69629994C}" presName="sibTrans" presStyleLbl="sibTrans1D1" presStyleIdx="2" presStyleCnt="4"/>
      <dgm:spPr/>
    </dgm:pt>
    <dgm:pt modelId="{86476074-F133-45B9-B679-1CA901801A88}" type="pres">
      <dgm:prSet presAssocID="{E32B6C08-A9E8-4DC2-BEDB-31E69629994C}" presName="connectorText" presStyleLbl="sibTrans1D1" presStyleIdx="2" presStyleCnt="4"/>
      <dgm:spPr/>
    </dgm:pt>
    <dgm:pt modelId="{A2258FCB-CD8C-4C67-8879-F2ABCC9BEF3B}" type="pres">
      <dgm:prSet presAssocID="{86095679-E8DA-4CAD-84A0-25F5B1DC29D8}" presName="node" presStyleLbl="node1" presStyleIdx="3" presStyleCnt="5">
        <dgm:presLayoutVars>
          <dgm:bulletEnabled val="1"/>
        </dgm:presLayoutVars>
      </dgm:prSet>
      <dgm:spPr/>
    </dgm:pt>
    <dgm:pt modelId="{8AC2EF23-CFCC-4CE3-AF48-9952D730C04E}" type="pres">
      <dgm:prSet presAssocID="{3BB596B8-12D9-4596-80E0-16F2C034BF0D}" presName="sibTrans" presStyleLbl="sibTrans1D1" presStyleIdx="3" presStyleCnt="4"/>
      <dgm:spPr/>
    </dgm:pt>
    <dgm:pt modelId="{7FBA3EB4-1852-437C-92E5-D18F5F2BB78B}" type="pres">
      <dgm:prSet presAssocID="{3BB596B8-12D9-4596-80E0-16F2C034BF0D}" presName="connectorText" presStyleLbl="sibTrans1D1" presStyleIdx="3" presStyleCnt="4"/>
      <dgm:spPr/>
    </dgm:pt>
    <dgm:pt modelId="{35492032-6917-4CFC-A850-48E2EE03DF7D}" type="pres">
      <dgm:prSet presAssocID="{417F48A4-D3BA-48F9-A7EE-578AB472A1C0}" presName="node" presStyleLbl="node1" presStyleIdx="4" presStyleCnt="5">
        <dgm:presLayoutVars>
          <dgm:bulletEnabled val="1"/>
        </dgm:presLayoutVars>
      </dgm:prSet>
      <dgm:spPr/>
    </dgm:pt>
  </dgm:ptLst>
  <dgm:cxnLst>
    <dgm:cxn modelId="{23335905-B17D-4CBC-8CD5-48FC0A8C9DE7}" type="presOf" srcId="{E32B6C08-A9E8-4DC2-BEDB-31E69629994C}" destId="{86476074-F133-45B9-B679-1CA901801A88}" srcOrd="1" destOrd="0" presId="urn:microsoft.com/office/officeart/2016/7/layout/RepeatingBendingProcessNew"/>
    <dgm:cxn modelId="{F00A230A-B4F0-4556-9650-8E0079A64D28}" srcId="{9F4B6EB0-4709-401F-88C5-141F3BF696E7}" destId="{F45B0752-9FA9-4623-8E94-66323D3430D6}" srcOrd="2" destOrd="0" parTransId="{C3B8EBEA-06E6-417B-9EB9-8278E7186350}" sibTransId="{E32B6C08-A9E8-4DC2-BEDB-31E69629994C}"/>
    <dgm:cxn modelId="{65757C5C-FC23-405E-B29A-3B6B7C749CF3}" type="presOf" srcId="{4BE0F4A0-0F78-46DF-9404-0D43AB1B1D4F}" destId="{6BA018C2-0413-4435-8A95-719265613C5A}" srcOrd="0" destOrd="0" presId="urn:microsoft.com/office/officeart/2016/7/layout/RepeatingBendingProcessNew"/>
    <dgm:cxn modelId="{F08FD760-9DB0-4515-834A-6D48801CA3A4}" type="presOf" srcId="{417F48A4-D3BA-48F9-A7EE-578AB472A1C0}" destId="{35492032-6917-4CFC-A850-48E2EE03DF7D}" srcOrd="0" destOrd="0" presId="urn:microsoft.com/office/officeart/2016/7/layout/RepeatingBendingProcessNew"/>
    <dgm:cxn modelId="{F0538C43-56D1-4E53-945B-B056F0EF09EA}" srcId="{9F4B6EB0-4709-401F-88C5-141F3BF696E7}" destId="{86095679-E8DA-4CAD-84A0-25F5B1DC29D8}" srcOrd="3" destOrd="0" parTransId="{0E537CF9-B67F-4E2C-A38D-7491E2B8A1F8}" sibTransId="{3BB596B8-12D9-4596-80E0-16F2C034BF0D}"/>
    <dgm:cxn modelId="{7154B349-2187-4C4E-9556-9134DDF34859}" type="presOf" srcId="{3BB596B8-12D9-4596-80E0-16F2C034BF0D}" destId="{7FBA3EB4-1852-437C-92E5-D18F5F2BB78B}" srcOrd="1" destOrd="0" presId="urn:microsoft.com/office/officeart/2016/7/layout/RepeatingBendingProcessNew"/>
    <dgm:cxn modelId="{C4AD634B-1AE4-43A2-A208-760AC1CB38EC}" type="presOf" srcId="{86095679-E8DA-4CAD-84A0-25F5B1DC29D8}" destId="{A2258FCB-CD8C-4C67-8879-F2ABCC9BEF3B}" srcOrd="0" destOrd="0" presId="urn:microsoft.com/office/officeart/2016/7/layout/RepeatingBendingProcessNew"/>
    <dgm:cxn modelId="{F300594D-B910-44E4-8FF9-72C4F8DFD7B7}" srcId="{9F4B6EB0-4709-401F-88C5-141F3BF696E7}" destId="{417F48A4-D3BA-48F9-A7EE-578AB472A1C0}" srcOrd="4" destOrd="0" parTransId="{992244A0-0BA2-4CCE-B44E-7011585E3E3C}" sibTransId="{0EE7E05B-E503-4332-9155-94C500DB17CC}"/>
    <dgm:cxn modelId="{46180B58-72E7-40F4-AF92-2BBB441456B2}" srcId="{9F4B6EB0-4709-401F-88C5-141F3BF696E7}" destId="{8A311729-9084-4A2E-B32E-DF1B3C316E70}" srcOrd="0" destOrd="0" parTransId="{ABEA264C-48E3-4876-9C9B-A91114DE8FC2}" sibTransId="{6BC886DE-91B8-4B2B-A522-F1F7FD9D645A}"/>
    <dgm:cxn modelId="{3A725F88-3719-4B95-A1A2-443BA3E0F110}" type="presOf" srcId="{6BC886DE-91B8-4B2B-A522-F1F7FD9D645A}" destId="{DA75E264-38CA-44D5-A2CD-2D782BE62BAF}" srcOrd="1" destOrd="0" presId="urn:microsoft.com/office/officeart/2016/7/layout/RepeatingBendingProcessNew"/>
    <dgm:cxn modelId="{B29B9C96-EA80-46C6-B588-EEF47E0306F6}" type="presOf" srcId="{0FB358BA-E603-4CA1-933F-493EF5651A44}" destId="{FB46F012-607F-4C73-8D05-A0D2D215070A}" srcOrd="0" destOrd="0" presId="urn:microsoft.com/office/officeart/2016/7/layout/RepeatingBendingProcessNew"/>
    <dgm:cxn modelId="{DE1A2D99-1380-44B3-9F14-CFB5A105341D}" type="presOf" srcId="{9F4B6EB0-4709-401F-88C5-141F3BF696E7}" destId="{B51762C4-58C1-4FE2-BD1A-A2F44125D054}" srcOrd="0" destOrd="0" presId="urn:microsoft.com/office/officeart/2016/7/layout/RepeatingBendingProcessNew"/>
    <dgm:cxn modelId="{EE1099BB-79F9-460B-8EB3-A455D2692A68}" type="presOf" srcId="{F45B0752-9FA9-4623-8E94-66323D3430D6}" destId="{FB9A7135-EF28-4956-ACF6-53851A84C5C2}" srcOrd="0" destOrd="0" presId="urn:microsoft.com/office/officeart/2016/7/layout/RepeatingBendingProcessNew"/>
    <dgm:cxn modelId="{28404CC3-7CD6-4D48-9256-F70B0756F557}" type="presOf" srcId="{0FB358BA-E603-4CA1-933F-493EF5651A44}" destId="{0C48898B-6939-4592-AB1E-E5892BCB8A1F}" srcOrd="1" destOrd="0" presId="urn:microsoft.com/office/officeart/2016/7/layout/RepeatingBendingProcessNew"/>
    <dgm:cxn modelId="{150B3BD1-F0BB-4F04-8C73-CC985207EE34}" type="presOf" srcId="{3BB596B8-12D9-4596-80E0-16F2C034BF0D}" destId="{8AC2EF23-CFCC-4CE3-AF48-9952D730C04E}" srcOrd="0" destOrd="0" presId="urn:microsoft.com/office/officeart/2016/7/layout/RepeatingBendingProcessNew"/>
    <dgm:cxn modelId="{6DF899E5-BFD8-4E92-AD6C-417BED79A6D1}" type="presOf" srcId="{8A311729-9084-4A2E-B32E-DF1B3C316E70}" destId="{855FEA8B-C29F-46C3-8E01-7E8EC8E1AA4B}" srcOrd="0" destOrd="0" presId="urn:microsoft.com/office/officeart/2016/7/layout/RepeatingBendingProcessNew"/>
    <dgm:cxn modelId="{3304CEE6-1BD5-48F4-8A9B-0EBF37C07E26}" srcId="{9F4B6EB0-4709-401F-88C5-141F3BF696E7}" destId="{4BE0F4A0-0F78-46DF-9404-0D43AB1B1D4F}" srcOrd="1" destOrd="0" parTransId="{38C9CAF7-C3AE-471C-BC35-58D7C25B41AD}" sibTransId="{0FB358BA-E603-4CA1-933F-493EF5651A44}"/>
    <dgm:cxn modelId="{37951CE7-149C-47D4-B5D3-7F3804AAEF97}" type="presOf" srcId="{6BC886DE-91B8-4B2B-A522-F1F7FD9D645A}" destId="{AC8F0CB6-895C-4F2F-AC73-E6AEA6F34A4F}" srcOrd="0" destOrd="0" presId="urn:microsoft.com/office/officeart/2016/7/layout/RepeatingBendingProcessNew"/>
    <dgm:cxn modelId="{9A604DF2-162A-459F-A4E7-A47BD1369B31}" type="presOf" srcId="{E32B6C08-A9E8-4DC2-BEDB-31E69629994C}" destId="{94AA5975-1238-41C6-B2F0-D4E6A1A986C3}" srcOrd="0" destOrd="0" presId="urn:microsoft.com/office/officeart/2016/7/layout/RepeatingBendingProcessNew"/>
    <dgm:cxn modelId="{FC6EF8CC-D76B-4785-A103-73A8D6D5C96B}" type="presParOf" srcId="{B51762C4-58C1-4FE2-BD1A-A2F44125D054}" destId="{855FEA8B-C29F-46C3-8E01-7E8EC8E1AA4B}" srcOrd="0" destOrd="0" presId="urn:microsoft.com/office/officeart/2016/7/layout/RepeatingBendingProcessNew"/>
    <dgm:cxn modelId="{680929CA-31A5-422D-9E9E-EDC23408D9AB}" type="presParOf" srcId="{B51762C4-58C1-4FE2-BD1A-A2F44125D054}" destId="{AC8F0CB6-895C-4F2F-AC73-E6AEA6F34A4F}" srcOrd="1" destOrd="0" presId="urn:microsoft.com/office/officeart/2016/7/layout/RepeatingBendingProcessNew"/>
    <dgm:cxn modelId="{9905D0DD-D912-4C39-A229-BC37B0026397}" type="presParOf" srcId="{AC8F0CB6-895C-4F2F-AC73-E6AEA6F34A4F}" destId="{DA75E264-38CA-44D5-A2CD-2D782BE62BAF}" srcOrd="0" destOrd="0" presId="urn:microsoft.com/office/officeart/2016/7/layout/RepeatingBendingProcessNew"/>
    <dgm:cxn modelId="{C7B38FC3-44E6-4A17-9CE3-179C7015E8BA}" type="presParOf" srcId="{B51762C4-58C1-4FE2-BD1A-A2F44125D054}" destId="{6BA018C2-0413-4435-8A95-719265613C5A}" srcOrd="2" destOrd="0" presId="urn:microsoft.com/office/officeart/2016/7/layout/RepeatingBendingProcessNew"/>
    <dgm:cxn modelId="{2E7ADBA2-0C6A-480C-8ABE-7FEB0962B5A2}" type="presParOf" srcId="{B51762C4-58C1-4FE2-BD1A-A2F44125D054}" destId="{FB46F012-607F-4C73-8D05-A0D2D215070A}" srcOrd="3" destOrd="0" presId="urn:microsoft.com/office/officeart/2016/7/layout/RepeatingBendingProcessNew"/>
    <dgm:cxn modelId="{C2344D12-36AB-4B89-8760-303FFBDC94F0}" type="presParOf" srcId="{FB46F012-607F-4C73-8D05-A0D2D215070A}" destId="{0C48898B-6939-4592-AB1E-E5892BCB8A1F}" srcOrd="0" destOrd="0" presId="urn:microsoft.com/office/officeart/2016/7/layout/RepeatingBendingProcessNew"/>
    <dgm:cxn modelId="{F525DA32-E891-44A7-A691-877C1DBD3581}" type="presParOf" srcId="{B51762C4-58C1-4FE2-BD1A-A2F44125D054}" destId="{FB9A7135-EF28-4956-ACF6-53851A84C5C2}" srcOrd="4" destOrd="0" presId="urn:microsoft.com/office/officeart/2016/7/layout/RepeatingBendingProcessNew"/>
    <dgm:cxn modelId="{A1323CBA-24D0-4EED-A5C0-D69965443963}" type="presParOf" srcId="{B51762C4-58C1-4FE2-BD1A-A2F44125D054}" destId="{94AA5975-1238-41C6-B2F0-D4E6A1A986C3}" srcOrd="5" destOrd="0" presId="urn:microsoft.com/office/officeart/2016/7/layout/RepeatingBendingProcessNew"/>
    <dgm:cxn modelId="{34A8C866-AC8B-4A12-886D-CDD7300A8627}" type="presParOf" srcId="{94AA5975-1238-41C6-B2F0-D4E6A1A986C3}" destId="{86476074-F133-45B9-B679-1CA901801A88}" srcOrd="0" destOrd="0" presId="urn:microsoft.com/office/officeart/2016/7/layout/RepeatingBendingProcessNew"/>
    <dgm:cxn modelId="{59008074-66E5-4356-8495-B14FC6DC8EB6}" type="presParOf" srcId="{B51762C4-58C1-4FE2-BD1A-A2F44125D054}" destId="{A2258FCB-CD8C-4C67-8879-F2ABCC9BEF3B}" srcOrd="6" destOrd="0" presId="urn:microsoft.com/office/officeart/2016/7/layout/RepeatingBendingProcessNew"/>
    <dgm:cxn modelId="{3337DDED-C53B-45FB-BB89-8D3EFB967AB7}" type="presParOf" srcId="{B51762C4-58C1-4FE2-BD1A-A2F44125D054}" destId="{8AC2EF23-CFCC-4CE3-AF48-9952D730C04E}" srcOrd="7" destOrd="0" presId="urn:microsoft.com/office/officeart/2016/7/layout/RepeatingBendingProcessNew"/>
    <dgm:cxn modelId="{01B96D4B-DBAD-4611-B3E3-D858E9B8D0F6}" type="presParOf" srcId="{8AC2EF23-CFCC-4CE3-AF48-9952D730C04E}" destId="{7FBA3EB4-1852-437C-92E5-D18F5F2BB78B}" srcOrd="0" destOrd="0" presId="urn:microsoft.com/office/officeart/2016/7/layout/RepeatingBendingProcessNew"/>
    <dgm:cxn modelId="{1A7CFE01-7166-42E7-BD3A-18E8AE17E409}" type="presParOf" srcId="{B51762C4-58C1-4FE2-BD1A-A2F44125D054}" destId="{35492032-6917-4CFC-A850-48E2EE03DF7D}" srcOrd="8" destOrd="0" presId="urn:microsoft.com/office/officeart/2016/7/layout/RepeatingBendingProcessNew"/>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4B6EB0-4709-401F-88C5-141F3BF696E7}"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80DDC5C8-9D26-42A1-9262-A809E1151430}">
      <dgm:prSet/>
      <dgm:spPr/>
      <dgm:t>
        <a:bodyPr/>
        <a:lstStyle/>
        <a:p>
          <a:pPr>
            <a:lnSpc>
              <a:spcPct val="150000"/>
            </a:lnSpc>
            <a:buNone/>
          </a:pPr>
          <a:r>
            <a:rPr lang="en-US" b="1" dirty="0"/>
            <a:t>1997</a:t>
          </a:r>
          <a:br>
            <a:rPr lang="en-US" b="1" dirty="0"/>
          </a:br>
          <a:r>
            <a:rPr lang="en-US" b="1" dirty="0">
              <a:hlinkClick xmlns:r="http://schemas.openxmlformats.org/officeDocument/2006/relationships" r:id="rId1"/>
            </a:rPr>
            <a:t>Deep Blue vs. Kasparov</a:t>
          </a:r>
          <a:r>
            <a:rPr lang="en-US" b="1" dirty="0"/>
            <a:t>:</a:t>
          </a:r>
          <a:br>
            <a:rPr lang="en-US" b="1" dirty="0"/>
          </a:br>
          <a:r>
            <a:rPr lang="en-US" b="1" dirty="0"/>
            <a:t>Chess champ toppled—AI in the headlines.</a:t>
          </a:r>
        </a:p>
      </dgm:t>
    </dgm:pt>
    <dgm:pt modelId="{3AF557B3-4436-4DDC-A34A-2FB197F72959}" type="parTrans" cxnId="{F474BDDB-15FE-487E-A25D-BE382C3C3AE0}">
      <dgm:prSet/>
      <dgm:spPr/>
      <dgm:t>
        <a:bodyPr/>
        <a:lstStyle/>
        <a:p>
          <a:pPr>
            <a:lnSpc>
              <a:spcPct val="150000"/>
            </a:lnSpc>
          </a:pPr>
          <a:endParaRPr lang="en-US" b="1"/>
        </a:p>
      </dgm:t>
    </dgm:pt>
    <dgm:pt modelId="{7DE09899-A8D0-446B-9E11-B54E76054876}" type="sibTrans" cxnId="{F474BDDB-15FE-487E-A25D-BE382C3C3AE0}">
      <dgm:prSet/>
      <dgm:spPr/>
      <dgm:t>
        <a:bodyPr/>
        <a:lstStyle/>
        <a:p>
          <a:pPr>
            <a:lnSpc>
              <a:spcPct val="150000"/>
            </a:lnSpc>
          </a:pPr>
          <a:endParaRPr lang="en-US" b="1"/>
        </a:p>
      </dgm:t>
    </dgm:pt>
    <dgm:pt modelId="{98601963-9FED-4F58-AA65-9D0C6A53A8F1}">
      <dgm:prSet/>
      <dgm:spPr/>
      <dgm:t>
        <a:bodyPr/>
        <a:lstStyle/>
        <a:p>
          <a:pPr>
            <a:lnSpc>
              <a:spcPct val="150000"/>
            </a:lnSpc>
            <a:buNone/>
          </a:pPr>
          <a:r>
            <a:rPr lang="en-US" b="1" dirty="0"/>
            <a:t>2011</a:t>
          </a:r>
        </a:p>
        <a:p>
          <a:pPr>
            <a:lnSpc>
              <a:spcPct val="150000"/>
            </a:lnSpc>
            <a:buNone/>
          </a:pPr>
          <a:r>
            <a:rPr lang="en-US" b="1" dirty="0"/>
            <a:t> </a:t>
          </a:r>
          <a:r>
            <a:rPr lang="en-US" b="1" dirty="0">
              <a:hlinkClick xmlns:r="http://schemas.openxmlformats.org/officeDocument/2006/relationships" r:id="rId2"/>
            </a:rPr>
            <a:t>Watson on Jeopardy!</a:t>
          </a:r>
          <a:r>
            <a:rPr lang="en-US" b="1" dirty="0"/>
            <a:t>:</a:t>
          </a:r>
          <a:br>
            <a:rPr lang="en-US" b="1" dirty="0"/>
          </a:br>
          <a:r>
            <a:rPr lang="en-US" b="1" dirty="0"/>
            <a:t>Natural-language wizardry beats Ken Jennings.</a:t>
          </a:r>
        </a:p>
      </dgm:t>
    </dgm:pt>
    <dgm:pt modelId="{2933FF46-1915-4ABD-9DEB-490E751BD8B0}" type="parTrans" cxnId="{69DAF340-2201-4016-843C-FCF72F7C2801}">
      <dgm:prSet/>
      <dgm:spPr/>
      <dgm:t>
        <a:bodyPr/>
        <a:lstStyle/>
        <a:p>
          <a:pPr>
            <a:lnSpc>
              <a:spcPct val="150000"/>
            </a:lnSpc>
          </a:pPr>
          <a:endParaRPr lang="en-US" b="1"/>
        </a:p>
      </dgm:t>
    </dgm:pt>
    <dgm:pt modelId="{9FB19F7D-1C6C-4F57-8961-D29BE40CC2F0}" type="sibTrans" cxnId="{69DAF340-2201-4016-843C-FCF72F7C2801}">
      <dgm:prSet/>
      <dgm:spPr/>
      <dgm:t>
        <a:bodyPr/>
        <a:lstStyle/>
        <a:p>
          <a:pPr>
            <a:lnSpc>
              <a:spcPct val="150000"/>
            </a:lnSpc>
          </a:pPr>
          <a:endParaRPr lang="en-US" b="1"/>
        </a:p>
      </dgm:t>
    </dgm:pt>
    <dgm:pt modelId="{075A7AE4-44F6-4D6B-963E-4D39DCA5D259}">
      <dgm:prSet/>
      <dgm:spPr/>
      <dgm:t>
        <a:bodyPr/>
        <a:lstStyle/>
        <a:p>
          <a:pPr>
            <a:lnSpc>
              <a:spcPct val="150000"/>
            </a:lnSpc>
            <a:buNone/>
          </a:pPr>
          <a:r>
            <a:rPr lang="en-US" b="1" dirty="0"/>
            <a:t>2016 </a:t>
          </a:r>
        </a:p>
        <a:p>
          <a:pPr>
            <a:lnSpc>
              <a:spcPct val="150000"/>
            </a:lnSpc>
            <a:buNone/>
          </a:pPr>
          <a:r>
            <a:rPr lang="en-US" b="1" dirty="0">
              <a:hlinkClick xmlns:r="http://schemas.openxmlformats.org/officeDocument/2006/relationships" r:id="rId3"/>
            </a:rPr>
            <a:t>AlphaGo Defeats Lee Sedol</a:t>
          </a:r>
          <a:r>
            <a:rPr lang="en-US" b="1" dirty="0"/>
            <a:t>:</a:t>
          </a:r>
          <a:br>
            <a:rPr lang="en-US" b="1" dirty="0"/>
          </a:br>
          <a:r>
            <a:rPr lang="en-US" b="1" dirty="0"/>
            <a:t>Go conquered by deep nets + reinforcement learning.</a:t>
          </a:r>
        </a:p>
      </dgm:t>
    </dgm:pt>
    <dgm:pt modelId="{A4607807-9A90-4505-ABDD-220EA4A68E04}" type="parTrans" cxnId="{63A715F2-7675-4501-ADA5-A3D24D104B4C}">
      <dgm:prSet/>
      <dgm:spPr/>
      <dgm:t>
        <a:bodyPr/>
        <a:lstStyle/>
        <a:p>
          <a:pPr>
            <a:lnSpc>
              <a:spcPct val="150000"/>
            </a:lnSpc>
          </a:pPr>
          <a:endParaRPr lang="en-US" b="1"/>
        </a:p>
      </dgm:t>
    </dgm:pt>
    <dgm:pt modelId="{91E3D37D-8B16-4E23-A7F1-B96B110254C3}" type="sibTrans" cxnId="{63A715F2-7675-4501-ADA5-A3D24D104B4C}">
      <dgm:prSet/>
      <dgm:spPr/>
      <dgm:t>
        <a:bodyPr/>
        <a:lstStyle/>
        <a:p>
          <a:pPr>
            <a:lnSpc>
              <a:spcPct val="150000"/>
            </a:lnSpc>
          </a:pPr>
          <a:endParaRPr lang="en-US" b="1"/>
        </a:p>
      </dgm:t>
    </dgm:pt>
    <dgm:pt modelId="{6A3A1B67-5AA0-46BD-B4EE-513B23F106C2}">
      <dgm:prSet/>
      <dgm:spPr/>
      <dgm:t>
        <a:bodyPr/>
        <a:lstStyle/>
        <a:p>
          <a:pPr>
            <a:lnSpc>
              <a:spcPct val="150000"/>
            </a:lnSpc>
            <a:buNone/>
          </a:pPr>
          <a:r>
            <a:rPr lang="en-US" b="1" dirty="0"/>
            <a:t>2012</a:t>
          </a:r>
        </a:p>
        <a:p>
          <a:pPr>
            <a:lnSpc>
              <a:spcPct val="150000"/>
            </a:lnSpc>
            <a:buNone/>
          </a:pPr>
          <a:r>
            <a:rPr lang="en-US" b="1" dirty="0">
              <a:hlinkClick xmlns:r="http://schemas.openxmlformats.org/officeDocument/2006/relationships" r:id="rId4"/>
            </a:rPr>
            <a:t>ImageNet Win</a:t>
          </a:r>
          <a:r>
            <a:rPr lang="en-US" b="1" dirty="0"/>
            <a:t>:</a:t>
          </a:r>
        </a:p>
        <a:p>
          <a:pPr>
            <a:lnSpc>
              <a:spcPct val="150000"/>
            </a:lnSpc>
            <a:buNone/>
          </a:pPr>
          <a:r>
            <a:rPr lang="en-US" b="1" dirty="0"/>
            <a:t>Deep neural nets revolutionize image recognition.</a:t>
          </a:r>
        </a:p>
      </dgm:t>
    </dgm:pt>
    <dgm:pt modelId="{BC5C0DA8-5FF3-4251-96B4-8DE02B11150B}" type="parTrans" cxnId="{AC1B212F-15EB-4540-8607-9FA44107CEC4}">
      <dgm:prSet/>
      <dgm:spPr/>
      <dgm:t>
        <a:bodyPr/>
        <a:lstStyle/>
        <a:p>
          <a:pPr>
            <a:lnSpc>
              <a:spcPct val="150000"/>
            </a:lnSpc>
          </a:pPr>
          <a:endParaRPr lang="en-US" b="1"/>
        </a:p>
      </dgm:t>
    </dgm:pt>
    <dgm:pt modelId="{78E99681-69D3-4E81-8B59-569F98293316}" type="sibTrans" cxnId="{AC1B212F-15EB-4540-8607-9FA44107CEC4}">
      <dgm:prSet/>
      <dgm:spPr/>
      <dgm:t>
        <a:bodyPr/>
        <a:lstStyle/>
        <a:p>
          <a:pPr>
            <a:lnSpc>
              <a:spcPct val="150000"/>
            </a:lnSpc>
          </a:pPr>
          <a:endParaRPr lang="en-US" b="1"/>
        </a:p>
      </dgm:t>
    </dgm:pt>
    <dgm:pt modelId="{D29D0934-365C-401A-A2AE-CFFCCB59006C}">
      <dgm:prSet/>
      <dgm:spPr/>
      <dgm:t>
        <a:bodyPr/>
        <a:lstStyle/>
        <a:p>
          <a:pPr>
            <a:lnSpc>
              <a:spcPct val="150000"/>
            </a:lnSpc>
          </a:pPr>
          <a:r>
            <a:rPr lang="en-US" b="1" dirty="0"/>
            <a:t>Late 2010s</a:t>
          </a:r>
        </a:p>
        <a:p>
          <a:pPr>
            <a:lnSpc>
              <a:spcPct val="150000"/>
            </a:lnSpc>
          </a:pPr>
          <a:r>
            <a:rPr lang="en-US" b="1" dirty="0">
              <a:hlinkClick xmlns:r="http://schemas.openxmlformats.org/officeDocument/2006/relationships" r:id="rId5"/>
            </a:rPr>
            <a:t>Big Data</a:t>
          </a:r>
          <a:r>
            <a:rPr lang="en-US" b="1" dirty="0"/>
            <a:t>:</a:t>
          </a:r>
        </a:p>
        <a:p>
          <a:pPr>
            <a:lnSpc>
              <a:spcPct val="150000"/>
            </a:lnSpc>
          </a:pPr>
          <a:r>
            <a:rPr lang="en-US" b="1" dirty="0"/>
            <a:t>Massive datasets + GPUs spark speech &amp; vision breakthroughs.</a:t>
          </a:r>
        </a:p>
      </dgm:t>
    </dgm:pt>
    <dgm:pt modelId="{D540003B-8B00-4E95-B92F-6F03ECF3859F}" type="parTrans" cxnId="{B2B1CA03-BD51-43D0-9C16-3256DA2E0AB5}">
      <dgm:prSet/>
      <dgm:spPr/>
      <dgm:t>
        <a:bodyPr/>
        <a:lstStyle/>
        <a:p>
          <a:pPr>
            <a:lnSpc>
              <a:spcPct val="150000"/>
            </a:lnSpc>
          </a:pPr>
          <a:endParaRPr lang="en-US" b="1"/>
        </a:p>
      </dgm:t>
    </dgm:pt>
    <dgm:pt modelId="{82E9C6C8-0D5C-4518-94BF-60A60B3D58DF}" type="sibTrans" cxnId="{B2B1CA03-BD51-43D0-9C16-3256DA2E0AB5}">
      <dgm:prSet/>
      <dgm:spPr/>
      <dgm:t>
        <a:bodyPr/>
        <a:lstStyle/>
        <a:p>
          <a:pPr>
            <a:lnSpc>
              <a:spcPct val="150000"/>
            </a:lnSpc>
          </a:pPr>
          <a:endParaRPr lang="en-US" b="1"/>
        </a:p>
      </dgm:t>
    </dgm:pt>
    <dgm:pt modelId="{46053B9C-3C9F-45E9-BD69-68254D1476B7}">
      <dgm:prSet/>
      <dgm:spPr/>
      <dgm:t>
        <a:bodyPr/>
        <a:lstStyle/>
        <a:p>
          <a:pPr>
            <a:lnSpc>
              <a:spcPct val="150000"/>
            </a:lnSpc>
          </a:pPr>
          <a:r>
            <a:rPr lang="en-US" b="1" dirty="0"/>
            <a:t>2020s</a:t>
          </a:r>
        </a:p>
        <a:p>
          <a:pPr>
            <a:lnSpc>
              <a:spcPct val="150000"/>
            </a:lnSpc>
          </a:pPr>
          <a:r>
            <a:rPr lang="en-US" b="1" dirty="0"/>
            <a:t>LLM Era:</a:t>
          </a:r>
          <a:br>
            <a:rPr lang="en-US" b="1" dirty="0"/>
          </a:br>
          <a:r>
            <a:rPr lang="en-US" b="1" dirty="0">
              <a:hlinkClick xmlns:r="http://schemas.openxmlformats.org/officeDocument/2006/relationships" r:id="rId6"/>
            </a:rPr>
            <a:t>GPT-3</a:t>
          </a:r>
          <a:r>
            <a:rPr lang="en-US" b="1" dirty="0"/>
            <a:t> to </a:t>
          </a:r>
          <a:r>
            <a:rPr lang="en-US" b="1" dirty="0">
              <a:hlinkClick xmlns:r="http://schemas.openxmlformats.org/officeDocument/2006/relationships" r:id="rId7"/>
            </a:rPr>
            <a:t>GPT-4</a:t>
          </a:r>
          <a:r>
            <a:rPr lang="en-US" b="1" dirty="0"/>
            <a:t>, </a:t>
          </a:r>
          <a:r>
            <a:rPr lang="en-US" b="1" dirty="0">
              <a:hlinkClick xmlns:r="http://schemas.openxmlformats.org/officeDocument/2006/relationships" r:id="rId8"/>
            </a:rPr>
            <a:t>ChatGPT</a:t>
          </a:r>
          <a:r>
            <a:rPr lang="en-US" b="1" dirty="0"/>
            <a:t>, </a:t>
          </a:r>
          <a:r>
            <a:rPr lang="en-US" b="1" dirty="0">
              <a:hlinkClick xmlns:r="http://schemas.openxmlformats.org/officeDocument/2006/relationships" r:id="rId9"/>
            </a:rPr>
            <a:t>Bard</a:t>
          </a:r>
          <a:r>
            <a:rPr lang="en-US" b="1" dirty="0"/>
            <a:t>, </a:t>
          </a:r>
          <a:r>
            <a:rPr lang="en-US" b="1" dirty="0">
              <a:hlinkClick xmlns:r="http://schemas.openxmlformats.org/officeDocument/2006/relationships" r:id="rId10"/>
            </a:rPr>
            <a:t>Gemini</a:t>
          </a:r>
          <a:r>
            <a:rPr lang="en-US" b="1" dirty="0"/>
            <a:t>—AI goes mainstream.</a:t>
          </a:r>
        </a:p>
      </dgm:t>
    </dgm:pt>
    <dgm:pt modelId="{7614E93E-0CF9-4915-BB67-50A4BE5C6D36}" type="parTrans" cxnId="{F3CE5F86-5B98-4C01-9A34-8AB6B216DD24}">
      <dgm:prSet/>
      <dgm:spPr/>
      <dgm:t>
        <a:bodyPr/>
        <a:lstStyle/>
        <a:p>
          <a:pPr>
            <a:lnSpc>
              <a:spcPct val="150000"/>
            </a:lnSpc>
          </a:pPr>
          <a:endParaRPr lang="en-US" b="1"/>
        </a:p>
      </dgm:t>
    </dgm:pt>
    <dgm:pt modelId="{642316DC-CA48-4085-AA2B-E19676EECB19}" type="sibTrans" cxnId="{F3CE5F86-5B98-4C01-9A34-8AB6B216DD24}">
      <dgm:prSet/>
      <dgm:spPr/>
      <dgm:t>
        <a:bodyPr/>
        <a:lstStyle/>
        <a:p>
          <a:pPr>
            <a:lnSpc>
              <a:spcPct val="150000"/>
            </a:lnSpc>
          </a:pPr>
          <a:endParaRPr lang="en-US" b="1"/>
        </a:p>
      </dgm:t>
    </dgm:pt>
    <dgm:pt modelId="{F960E003-A480-42A7-8F94-8D6E71D8A2DD}" type="pres">
      <dgm:prSet presAssocID="{9F4B6EB0-4709-401F-88C5-141F3BF696E7}" presName="diagram" presStyleCnt="0">
        <dgm:presLayoutVars>
          <dgm:dir/>
          <dgm:resizeHandles val="exact"/>
        </dgm:presLayoutVars>
      </dgm:prSet>
      <dgm:spPr/>
    </dgm:pt>
    <dgm:pt modelId="{B38D1CE4-85AA-4EA2-83BD-DF7EE98CE8E4}" type="pres">
      <dgm:prSet presAssocID="{80DDC5C8-9D26-42A1-9262-A809E1151430}" presName="node" presStyleLbl="node1" presStyleIdx="0" presStyleCnt="6">
        <dgm:presLayoutVars>
          <dgm:bulletEnabled val="1"/>
        </dgm:presLayoutVars>
      </dgm:prSet>
      <dgm:spPr/>
    </dgm:pt>
    <dgm:pt modelId="{35997EB5-EEA5-44C3-BE5F-0E30EC87188F}" type="pres">
      <dgm:prSet presAssocID="{7DE09899-A8D0-446B-9E11-B54E76054876}" presName="sibTrans" presStyleCnt="0"/>
      <dgm:spPr/>
    </dgm:pt>
    <dgm:pt modelId="{6AB74938-4D54-43D1-8A15-9F969252E8B7}" type="pres">
      <dgm:prSet presAssocID="{98601963-9FED-4F58-AA65-9D0C6A53A8F1}" presName="node" presStyleLbl="node1" presStyleIdx="1" presStyleCnt="6">
        <dgm:presLayoutVars>
          <dgm:bulletEnabled val="1"/>
        </dgm:presLayoutVars>
      </dgm:prSet>
      <dgm:spPr/>
    </dgm:pt>
    <dgm:pt modelId="{5BD83C1F-4311-4323-8D26-C052332AFFA6}" type="pres">
      <dgm:prSet presAssocID="{9FB19F7D-1C6C-4F57-8961-D29BE40CC2F0}" presName="sibTrans" presStyleCnt="0"/>
      <dgm:spPr/>
    </dgm:pt>
    <dgm:pt modelId="{BC03DCDA-F7C9-45B3-AAC1-BC1D9CD77399}" type="pres">
      <dgm:prSet presAssocID="{075A7AE4-44F6-4D6B-963E-4D39DCA5D259}" presName="node" presStyleLbl="node1" presStyleIdx="2" presStyleCnt="6">
        <dgm:presLayoutVars>
          <dgm:bulletEnabled val="1"/>
        </dgm:presLayoutVars>
      </dgm:prSet>
      <dgm:spPr/>
    </dgm:pt>
    <dgm:pt modelId="{F447B35C-93D8-4F49-BDE1-0ECD824392E8}" type="pres">
      <dgm:prSet presAssocID="{91E3D37D-8B16-4E23-A7F1-B96B110254C3}" presName="sibTrans" presStyleCnt="0"/>
      <dgm:spPr/>
    </dgm:pt>
    <dgm:pt modelId="{A5DF3402-BF87-4B05-812E-857B8019B21C}" type="pres">
      <dgm:prSet presAssocID="{6A3A1B67-5AA0-46BD-B4EE-513B23F106C2}" presName="node" presStyleLbl="node1" presStyleIdx="3" presStyleCnt="6">
        <dgm:presLayoutVars>
          <dgm:bulletEnabled val="1"/>
        </dgm:presLayoutVars>
      </dgm:prSet>
      <dgm:spPr/>
    </dgm:pt>
    <dgm:pt modelId="{D0C29A94-0BDE-47AC-9200-249F3DCA13D7}" type="pres">
      <dgm:prSet presAssocID="{78E99681-69D3-4E81-8B59-569F98293316}" presName="sibTrans" presStyleCnt="0"/>
      <dgm:spPr/>
    </dgm:pt>
    <dgm:pt modelId="{24D5F532-0BF7-4C0F-9EF7-9405DFC301A9}" type="pres">
      <dgm:prSet presAssocID="{D29D0934-365C-401A-A2AE-CFFCCB59006C}" presName="node" presStyleLbl="node1" presStyleIdx="4" presStyleCnt="6">
        <dgm:presLayoutVars>
          <dgm:bulletEnabled val="1"/>
        </dgm:presLayoutVars>
      </dgm:prSet>
      <dgm:spPr/>
    </dgm:pt>
    <dgm:pt modelId="{D8514BAB-0088-4E6F-BDCF-346E1B8D9228}" type="pres">
      <dgm:prSet presAssocID="{82E9C6C8-0D5C-4518-94BF-60A60B3D58DF}" presName="sibTrans" presStyleCnt="0"/>
      <dgm:spPr/>
    </dgm:pt>
    <dgm:pt modelId="{25BA861C-2D9B-4E50-BCB6-05C50016AB7D}" type="pres">
      <dgm:prSet presAssocID="{46053B9C-3C9F-45E9-BD69-68254D1476B7}" presName="node" presStyleLbl="node1" presStyleIdx="5" presStyleCnt="6">
        <dgm:presLayoutVars>
          <dgm:bulletEnabled val="1"/>
        </dgm:presLayoutVars>
      </dgm:prSet>
      <dgm:spPr/>
    </dgm:pt>
  </dgm:ptLst>
  <dgm:cxnLst>
    <dgm:cxn modelId="{B2B1CA03-BD51-43D0-9C16-3256DA2E0AB5}" srcId="{9F4B6EB0-4709-401F-88C5-141F3BF696E7}" destId="{D29D0934-365C-401A-A2AE-CFFCCB59006C}" srcOrd="4" destOrd="0" parTransId="{D540003B-8B00-4E95-B92F-6F03ECF3859F}" sibTransId="{82E9C6C8-0D5C-4518-94BF-60A60B3D58DF}"/>
    <dgm:cxn modelId="{0F63711E-BB46-4AC1-8E31-507714E96BAD}" type="presOf" srcId="{6A3A1B67-5AA0-46BD-B4EE-513B23F106C2}" destId="{A5DF3402-BF87-4B05-812E-857B8019B21C}" srcOrd="0" destOrd="0" presId="urn:microsoft.com/office/officeart/2005/8/layout/default"/>
    <dgm:cxn modelId="{AC1B212F-15EB-4540-8607-9FA44107CEC4}" srcId="{9F4B6EB0-4709-401F-88C5-141F3BF696E7}" destId="{6A3A1B67-5AA0-46BD-B4EE-513B23F106C2}" srcOrd="3" destOrd="0" parTransId="{BC5C0DA8-5FF3-4251-96B4-8DE02B11150B}" sibTransId="{78E99681-69D3-4E81-8B59-569F98293316}"/>
    <dgm:cxn modelId="{69DAF340-2201-4016-843C-FCF72F7C2801}" srcId="{9F4B6EB0-4709-401F-88C5-141F3BF696E7}" destId="{98601963-9FED-4F58-AA65-9D0C6A53A8F1}" srcOrd="1" destOrd="0" parTransId="{2933FF46-1915-4ABD-9DEB-490E751BD8B0}" sibTransId="{9FB19F7D-1C6C-4F57-8961-D29BE40CC2F0}"/>
    <dgm:cxn modelId="{A91A1B69-3BDB-4F5E-A3FB-268E97D591A0}" type="presOf" srcId="{98601963-9FED-4F58-AA65-9D0C6A53A8F1}" destId="{6AB74938-4D54-43D1-8A15-9F969252E8B7}" srcOrd="0" destOrd="0" presId="urn:microsoft.com/office/officeart/2005/8/layout/default"/>
    <dgm:cxn modelId="{F825236E-B91E-4AC9-9BD2-ECBF4444BF86}" type="presOf" srcId="{075A7AE4-44F6-4D6B-963E-4D39DCA5D259}" destId="{BC03DCDA-F7C9-45B3-AAC1-BC1D9CD77399}" srcOrd="0" destOrd="0" presId="urn:microsoft.com/office/officeart/2005/8/layout/default"/>
    <dgm:cxn modelId="{3D0CDE53-017C-4E48-8843-680414890FA2}" type="presOf" srcId="{46053B9C-3C9F-45E9-BD69-68254D1476B7}" destId="{25BA861C-2D9B-4E50-BCB6-05C50016AB7D}" srcOrd="0" destOrd="0" presId="urn:microsoft.com/office/officeart/2005/8/layout/default"/>
    <dgm:cxn modelId="{F3CE5F86-5B98-4C01-9A34-8AB6B216DD24}" srcId="{9F4B6EB0-4709-401F-88C5-141F3BF696E7}" destId="{46053B9C-3C9F-45E9-BD69-68254D1476B7}" srcOrd="5" destOrd="0" parTransId="{7614E93E-0CF9-4915-BB67-50A4BE5C6D36}" sibTransId="{642316DC-CA48-4085-AA2B-E19676EECB19}"/>
    <dgm:cxn modelId="{33144CD4-215C-49B8-8E0B-C00D0F63A2BA}" type="presOf" srcId="{9F4B6EB0-4709-401F-88C5-141F3BF696E7}" destId="{F960E003-A480-42A7-8F94-8D6E71D8A2DD}" srcOrd="0" destOrd="0" presId="urn:microsoft.com/office/officeart/2005/8/layout/default"/>
    <dgm:cxn modelId="{F474BDDB-15FE-487E-A25D-BE382C3C3AE0}" srcId="{9F4B6EB0-4709-401F-88C5-141F3BF696E7}" destId="{80DDC5C8-9D26-42A1-9262-A809E1151430}" srcOrd="0" destOrd="0" parTransId="{3AF557B3-4436-4DDC-A34A-2FB197F72959}" sibTransId="{7DE09899-A8D0-446B-9E11-B54E76054876}"/>
    <dgm:cxn modelId="{4CD9B1DF-CCD3-4B27-9556-C4AC85908272}" type="presOf" srcId="{D29D0934-365C-401A-A2AE-CFFCCB59006C}" destId="{24D5F532-0BF7-4C0F-9EF7-9405DFC301A9}" srcOrd="0" destOrd="0" presId="urn:microsoft.com/office/officeart/2005/8/layout/default"/>
    <dgm:cxn modelId="{63A715F2-7675-4501-ADA5-A3D24D104B4C}" srcId="{9F4B6EB0-4709-401F-88C5-141F3BF696E7}" destId="{075A7AE4-44F6-4D6B-963E-4D39DCA5D259}" srcOrd="2" destOrd="0" parTransId="{A4607807-9A90-4505-ABDD-220EA4A68E04}" sibTransId="{91E3D37D-8B16-4E23-A7F1-B96B110254C3}"/>
    <dgm:cxn modelId="{73CC93F5-4F43-4F10-918D-B8BD4A8FE92F}" type="presOf" srcId="{80DDC5C8-9D26-42A1-9262-A809E1151430}" destId="{B38D1CE4-85AA-4EA2-83BD-DF7EE98CE8E4}" srcOrd="0" destOrd="0" presId="urn:microsoft.com/office/officeart/2005/8/layout/default"/>
    <dgm:cxn modelId="{7232F326-0DF7-49FA-AB2E-C63102EEC4FC}" type="presParOf" srcId="{F960E003-A480-42A7-8F94-8D6E71D8A2DD}" destId="{B38D1CE4-85AA-4EA2-83BD-DF7EE98CE8E4}" srcOrd="0" destOrd="0" presId="urn:microsoft.com/office/officeart/2005/8/layout/default"/>
    <dgm:cxn modelId="{3B9FEDA5-ACD5-4A01-B284-612D749792D4}" type="presParOf" srcId="{F960E003-A480-42A7-8F94-8D6E71D8A2DD}" destId="{35997EB5-EEA5-44C3-BE5F-0E30EC87188F}" srcOrd="1" destOrd="0" presId="urn:microsoft.com/office/officeart/2005/8/layout/default"/>
    <dgm:cxn modelId="{1CA34042-C712-479A-AD08-40DAE5DDE5E9}" type="presParOf" srcId="{F960E003-A480-42A7-8F94-8D6E71D8A2DD}" destId="{6AB74938-4D54-43D1-8A15-9F969252E8B7}" srcOrd="2" destOrd="0" presId="urn:microsoft.com/office/officeart/2005/8/layout/default"/>
    <dgm:cxn modelId="{66EC1E8B-A726-4202-9686-0D4555DFE4A8}" type="presParOf" srcId="{F960E003-A480-42A7-8F94-8D6E71D8A2DD}" destId="{5BD83C1F-4311-4323-8D26-C052332AFFA6}" srcOrd="3" destOrd="0" presId="urn:microsoft.com/office/officeart/2005/8/layout/default"/>
    <dgm:cxn modelId="{52289D46-3909-49E0-9DE4-BADF2B0A557B}" type="presParOf" srcId="{F960E003-A480-42A7-8F94-8D6E71D8A2DD}" destId="{BC03DCDA-F7C9-45B3-AAC1-BC1D9CD77399}" srcOrd="4" destOrd="0" presId="urn:microsoft.com/office/officeart/2005/8/layout/default"/>
    <dgm:cxn modelId="{E03B6B11-8E82-42C8-9567-7C72C45F174C}" type="presParOf" srcId="{F960E003-A480-42A7-8F94-8D6E71D8A2DD}" destId="{F447B35C-93D8-4F49-BDE1-0ECD824392E8}" srcOrd="5" destOrd="0" presId="urn:microsoft.com/office/officeart/2005/8/layout/default"/>
    <dgm:cxn modelId="{D86CC1FD-932A-4BE2-93C8-16E6ECD73255}" type="presParOf" srcId="{F960E003-A480-42A7-8F94-8D6E71D8A2DD}" destId="{A5DF3402-BF87-4B05-812E-857B8019B21C}" srcOrd="6" destOrd="0" presId="urn:microsoft.com/office/officeart/2005/8/layout/default"/>
    <dgm:cxn modelId="{8B03A964-3B91-42AE-8BAF-BF6F297763EC}" type="presParOf" srcId="{F960E003-A480-42A7-8F94-8D6E71D8A2DD}" destId="{D0C29A94-0BDE-47AC-9200-249F3DCA13D7}" srcOrd="7" destOrd="0" presId="urn:microsoft.com/office/officeart/2005/8/layout/default"/>
    <dgm:cxn modelId="{51BA6A34-FC15-4371-B9CB-C0EDF6533530}" type="presParOf" srcId="{F960E003-A480-42A7-8F94-8D6E71D8A2DD}" destId="{24D5F532-0BF7-4C0F-9EF7-9405DFC301A9}" srcOrd="8" destOrd="0" presId="urn:microsoft.com/office/officeart/2005/8/layout/default"/>
    <dgm:cxn modelId="{9E54606C-4147-4EB0-BE74-66433C1372C7}" type="presParOf" srcId="{F960E003-A480-42A7-8F94-8D6E71D8A2DD}" destId="{D8514BAB-0088-4E6F-BDCF-346E1B8D9228}" srcOrd="9" destOrd="0" presId="urn:microsoft.com/office/officeart/2005/8/layout/default"/>
    <dgm:cxn modelId="{C105704B-C190-41A3-8CC4-76359C88D94B}" type="presParOf" srcId="{F960E003-A480-42A7-8F94-8D6E71D8A2DD}" destId="{25BA861C-2D9B-4E50-BCB6-05C50016AB7D}"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2AA883-E50D-483E-A006-1F5847AEFDEE}" type="doc">
      <dgm:prSet loTypeId="urn:microsoft.com/office/officeart/2008/layout/LinedList" loCatId="list" qsTypeId="urn:microsoft.com/office/officeart/2005/8/quickstyle/simple5" qsCatId="simple" csTypeId="urn:microsoft.com/office/officeart/2005/8/colors/accent5_2" csCatId="accent5" phldr="1"/>
      <dgm:spPr/>
      <dgm:t>
        <a:bodyPr/>
        <a:lstStyle/>
        <a:p>
          <a:endParaRPr lang="en-US"/>
        </a:p>
      </dgm:t>
    </dgm:pt>
    <dgm:pt modelId="{F2FF0F22-E9C1-4E12-9234-3B89AD0A1BB3}">
      <dgm:prSet/>
      <dgm:spPr/>
      <dgm:t>
        <a:bodyPr/>
        <a:lstStyle/>
        <a:p>
          <a:r>
            <a:rPr lang="en-US" b="1" i="0" baseline="0" dirty="0">
              <a:hlinkClick xmlns:r="http://schemas.openxmlformats.org/officeDocument/2006/relationships" r:id="rId1"/>
            </a:rPr>
            <a:t>Deep Learning</a:t>
          </a:r>
          <a:endParaRPr lang="en-US" b="1" i="0" baseline="0" dirty="0"/>
        </a:p>
        <a:p>
          <a:br>
            <a:rPr lang="en-US" b="0" i="0" baseline="0" dirty="0"/>
          </a:br>
          <a:r>
            <a:rPr lang="en-US" b="0" i="0" baseline="0" dirty="0"/>
            <a:t>Neural networks with many (“deep”) layers learn raw data hierarchies automatically—no hand-crafted features required.</a:t>
          </a:r>
          <a:endParaRPr lang="en-US" dirty="0"/>
        </a:p>
      </dgm:t>
    </dgm:pt>
    <dgm:pt modelId="{CDF5E812-B06C-44E2-8CA6-8E4E67E0EDF5}" type="parTrans" cxnId="{7274C8CF-79EC-4225-B620-3D8EC542919B}">
      <dgm:prSet/>
      <dgm:spPr/>
      <dgm:t>
        <a:bodyPr/>
        <a:lstStyle/>
        <a:p>
          <a:endParaRPr lang="en-US"/>
        </a:p>
      </dgm:t>
    </dgm:pt>
    <dgm:pt modelId="{5309A5E9-C305-4377-A2EB-C0EE1A052075}" type="sibTrans" cxnId="{7274C8CF-79EC-4225-B620-3D8EC542919B}">
      <dgm:prSet/>
      <dgm:spPr/>
      <dgm:t>
        <a:bodyPr/>
        <a:lstStyle/>
        <a:p>
          <a:endParaRPr lang="en-US"/>
        </a:p>
      </dgm:t>
    </dgm:pt>
    <dgm:pt modelId="{E33FD1D2-8E4E-450E-9B8B-2BFD7423C9C9}">
      <dgm:prSet/>
      <dgm:spPr/>
      <dgm:t>
        <a:bodyPr/>
        <a:lstStyle/>
        <a:p>
          <a:r>
            <a:rPr lang="en-US" b="1" i="0" baseline="0" dirty="0">
              <a:hlinkClick xmlns:r="http://schemas.openxmlformats.org/officeDocument/2006/relationships" r:id="rId2"/>
            </a:rPr>
            <a:t>Shallow → Deep</a:t>
          </a:r>
          <a:endParaRPr lang="en-US" b="1" i="0" baseline="0" dirty="0"/>
        </a:p>
        <a:p>
          <a:br>
            <a:rPr lang="en-US" b="0" i="0" baseline="0" dirty="0"/>
          </a:br>
          <a:r>
            <a:rPr lang="en-US" b="0" i="0" baseline="0" dirty="0"/>
            <a:t>Early ML needed manual feature engineering; deep nets (10s–100s of layers) unlock complex function approximation.</a:t>
          </a:r>
          <a:endParaRPr lang="en-US" dirty="0"/>
        </a:p>
      </dgm:t>
    </dgm:pt>
    <dgm:pt modelId="{E5EC264E-4182-4FA5-8115-14F593DFD27E}" type="parTrans" cxnId="{EC010742-5734-42F0-9F4B-F3BA5E3B4658}">
      <dgm:prSet/>
      <dgm:spPr/>
      <dgm:t>
        <a:bodyPr/>
        <a:lstStyle/>
        <a:p>
          <a:endParaRPr lang="en-US"/>
        </a:p>
      </dgm:t>
    </dgm:pt>
    <dgm:pt modelId="{F6DB34E1-B1C1-44C5-B9D9-A4B621D817A2}" type="sibTrans" cxnId="{EC010742-5734-42F0-9F4B-F3BA5E3B4658}">
      <dgm:prSet/>
      <dgm:spPr/>
      <dgm:t>
        <a:bodyPr/>
        <a:lstStyle/>
        <a:p>
          <a:endParaRPr lang="en-US"/>
        </a:p>
      </dgm:t>
    </dgm:pt>
    <dgm:pt modelId="{98C1A043-82B2-4AAF-9756-6B2EFB08561E}">
      <dgm:prSet/>
      <dgm:spPr/>
      <dgm:t>
        <a:bodyPr/>
        <a:lstStyle/>
        <a:p>
          <a:r>
            <a:rPr lang="en-US" b="1" i="0" baseline="0" dirty="0">
              <a:hlinkClick xmlns:r="http://schemas.openxmlformats.org/officeDocument/2006/relationships" r:id="rId3"/>
            </a:rPr>
            <a:t>Data &amp; Compute Trade-off</a:t>
          </a:r>
          <a:endParaRPr lang="en-US" b="1" i="0" baseline="0" dirty="0"/>
        </a:p>
        <a:p>
          <a:br>
            <a:rPr lang="en-US" b="0" i="0" baseline="0" dirty="0"/>
          </a:br>
          <a:r>
            <a:rPr lang="en-US" b="0" i="0" baseline="0" dirty="0"/>
            <a:t>Deeper networks demand massive datasets and GPU/TPU clusters, but deliver dramatic performance gains (ImageNet error rates post-2012).</a:t>
          </a:r>
          <a:endParaRPr lang="en-US" dirty="0"/>
        </a:p>
      </dgm:t>
    </dgm:pt>
    <dgm:pt modelId="{3430AA17-76E0-475A-B5D1-18931E936D6D}" type="parTrans" cxnId="{9061D8F9-1E42-41D6-97EB-36E86255E22C}">
      <dgm:prSet/>
      <dgm:spPr/>
      <dgm:t>
        <a:bodyPr/>
        <a:lstStyle/>
        <a:p>
          <a:endParaRPr lang="en-US"/>
        </a:p>
      </dgm:t>
    </dgm:pt>
    <dgm:pt modelId="{D11C2930-B8D4-48C5-8E30-6DCB93FB2509}" type="sibTrans" cxnId="{9061D8F9-1E42-41D6-97EB-36E86255E22C}">
      <dgm:prSet/>
      <dgm:spPr/>
      <dgm:t>
        <a:bodyPr/>
        <a:lstStyle/>
        <a:p>
          <a:endParaRPr lang="en-US"/>
        </a:p>
      </dgm:t>
    </dgm:pt>
    <dgm:pt modelId="{8FCF19AF-D1FC-4C5F-ACFE-ED4D4E664134}">
      <dgm:prSet/>
      <dgm:spPr/>
      <dgm:t>
        <a:bodyPr/>
        <a:lstStyle/>
        <a:p>
          <a:r>
            <a:rPr lang="en-US" b="1" i="0" baseline="0" dirty="0">
              <a:hlinkClick xmlns:r="http://schemas.openxmlformats.org/officeDocument/2006/relationships" r:id="rId4"/>
            </a:rPr>
            <a:t>Hierarchical Features</a:t>
          </a:r>
          <a:endParaRPr lang="en-US" b="1" i="0" baseline="0" dirty="0"/>
        </a:p>
        <a:p>
          <a:br>
            <a:rPr lang="en-US" b="0" i="0" baseline="0" dirty="0"/>
          </a:br>
          <a:r>
            <a:rPr lang="en-US" b="1" i="0" baseline="0" dirty="0"/>
            <a:t>Layers build up: </a:t>
          </a:r>
        </a:p>
        <a:p>
          <a:r>
            <a:rPr lang="en-US" b="0" i="0" baseline="0" dirty="0"/>
            <a:t>edges → shapes → objects (vision) </a:t>
          </a:r>
        </a:p>
        <a:p>
          <a:r>
            <a:rPr lang="en-US" b="0" i="0" baseline="0" dirty="0"/>
            <a:t>words → phrases → meaning (language).</a:t>
          </a:r>
          <a:endParaRPr lang="en-US" dirty="0"/>
        </a:p>
      </dgm:t>
    </dgm:pt>
    <dgm:pt modelId="{2CA9F589-3054-414E-91F3-9595D193D3CC}" type="parTrans" cxnId="{B399C556-C3CC-4AC5-8D3E-592DEEBF6749}">
      <dgm:prSet/>
      <dgm:spPr/>
      <dgm:t>
        <a:bodyPr/>
        <a:lstStyle/>
        <a:p>
          <a:endParaRPr lang="en-US"/>
        </a:p>
      </dgm:t>
    </dgm:pt>
    <dgm:pt modelId="{0B792CF2-0273-4D12-988B-DC8DF2A111A5}" type="sibTrans" cxnId="{B399C556-C3CC-4AC5-8D3E-592DEEBF6749}">
      <dgm:prSet/>
      <dgm:spPr/>
      <dgm:t>
        <a:bodyPr/>
        <a:lstStyle/>
        <a:p>
          <a:endParaRPr lang="en-US"/>
        </a:p>
      </dgm:t>
    </dgm:pt>
    <dgm:pt modelId="{3D9BC0D0-539C-47EA-9DC1-2A65FF1FB641}" type="pres">
      <dgm:prSet presAssocID="{912AA883-E50D-483E-A006-1F5847AEFDEE}" presName="vert0" presStyleCnt="0">
        <dgm:presLayoutVars>
          <dgm:dir/>
          <dgm:animOne val="branch"/>
          <dgm:animLvl val="lvl"/>
        </dgm:presLayoutVars>
      </dgm:prSet>
      <dgm:spPr/>
    </dgm:pt>
    <dgm:pt modelId="{651EE937-4FDC-4654-853C-8321FE806A5D}" type="pres">
      <dgm:prSet presAssocID="{F2FF0F22-E9C1-4E12-9234-3B89AD0A1BB3}" presName="thickLine" presStyleLbl="alignNode1" presStyleIdx="0" presStyleCnt="4"/>
      <dgm:spPr/>
    </dgm:pt>
    <dgm:pt modelId="{3DBD63F9-CC66-4127-ABF5-5D23A6E30AD1}" type="pres">
      <dgm:prSet presAssocID="{F2FF0F22-E9C1-4E12-9234-3B89AD0A1BB3}" presName="horz1" presStyleCnt="0"/>
      <dgm:spPr/>
    </dgm:pt>
    <dgm:pt modelId="{214129AF-9584-49FB-987F-88A4E718CC1B}" type="pres">
      <dgm:prSet presAssocID="{F2FF0F22-E9C1-4E12-9234-3B89AD0A1BB3}" presName="tx1" presStyleLbl="revTx" presStyleIdx="0" presStyleCnt="4"/>
      <dgm:spPr/>
    </dgm:pt>
    <dgm:pt modelId="{A8334BAB-CD99-440E-96FF-31DCCF918B0B}" type="pres">
      <dgm:prSet presAssocID="{F2FF0F22-E9C1-4E12-9234-3B89AD0A1BB3}" presName="vert1" presStyleCnt="0"/>
      <dgm:spPr/>
    </dgm:pt>
    <dgm:pt modelId="{1185CD51-7CA1-4F91-A655-704F25DD89E7}" type="pres">
      <dgm:prSet presAssocID="{E33FD1D2-8E4E-450E-9B8B-2BFD7423C9C9}" presName="thickLine" presStyleLbl="alignNode1" presStyleIdx="1" presStyleCnt="4"/>
      <dgm:spPr/>
    </dgm:pt>
    <dgm:pt modelId="{E6B86F24-017F-46DE-84A6-5A707B5FF1A5}" type="pres">
      <dgm:prSet presAssocID="{E33FD1D2-8E4E-450E-9B8B-2BFD7423C9C9}" presName="horz1" presStyleCnt="0"/>
      <dgm:spPr/>
    </dgm:pt>
    <dgm:pt modelId="{FEACFAF5-2561-4C28-AA6A-D4233965B56B}" type="pres">
      <dgm:prSet presAssocID="{E33FD1D2-8E4E-450E-9B8B-2BFD7423C9C9}" presName="tx1" presStyleLbl="revTx" presStyleIdx="1" presStyleCnt="4"/>
      <dgm:spPr/>
    </dgm:pt>
    <dgm:pt modelId="{950D76F6-DD96-4444-8A3B-D70993C5C633}" type="pres">
      <dgm:prSet presAssocID="{E33FD1D2-8E4E-450E-9B8B-2BFD7423C9C9}" presName="vert1" presStyleCnt="0"/>
      <dgm:spPr/>
    </dgm:pt>
    <dgm:pt modelId="{1F116BDE-1796-43B7-BE75-B2B45EAF0344}" type="pres">
      <dgm:prSet presAssocID="{98C1A043-82B2-4AAF-9756-6B2EFB08561E}" presName="thickLine" presStyleLbl="alignNode1" presStyleIdx="2" presStyleCnt="4"/>
      <dgm:spPr/>
    </dgm:pt>
    <dgm:pt modelId="{3545D7E3-1F25-46D7-8B7A-39828424B324}" type="pres">
      <dgm:prSet presAssocID="{98C1A043-82B2-4AAF-9756-6B2EFB08561E}" presName="horz1" presStyleCnt="0"/>
      <dgm:spPr/>
    </dgm:pt>
    <dgm:pt modelId="{986DFE0F-C0D9-42B7-8CCB-795B937A0CF1}" type="pres">
      <dgm:prSet presAssocID="{98C1A043-82B2-4AAF-9756-6B2EFB08561E}" presName="tx1" presStyleLbl="revTx" presStyleIdx="2" presStyleCnt="4"/>
      <dgm:spPr/>
    </dgm:pt>
    <dgm:pt modelId="{F2F4A2ED-1B89-42D4-AE0D-FD20B390CE03}" type="pres">
      <dgm:prSet presAssocID="{98C1A043-82B2-4AAF-9756-6B2EFB08561E}" presName="vert1" presStyleCnt="0"/>
      <dgm:spPr/>
    </dgm:pt>
    <dgm:pt modelId="{5AC99746-EAFE-467F-965C-3DF801A23964}" type="pres">
      <dgm:prSet presAssocID="{8FCF19AF-D1FC-4C5F-ACFE-ED4D4E664134}" presName="thickLine" presStyleLbl="alignNode1" presStyleIdx="3" presStyleCnt="4"/>
      <dgm:spPr/>
    </dgm:pt>
    <dgm:pt modelId="{FF8B2904-DD67-4B2A-8866-112BF5D1351A}" type="pres">
      <dgm:prSet presAssocID="{8FCF19AF-D1FC-4C5F-ACFE-ED4D4E664134}" presName="horz1" presStyleCnt="0"/>
      <dgm:spPr/>
    </dgm:pt>
    <dgm:pt modelId="{9A2871F3-3AC3-480D-B6D8-2DC0E5EAA6EF}" type="pres">
      <dgm:prSet presAssocID="{8FCF19AF-D1FC-4C5F-ACFE-ED4D4E664134}" presName="tx1" presStyleLbl="revTx" presStyleIdx="3" presStyleCnt="4"/>
      <dgm:spPr/>
    </dgm:pt>
    <dgm:pt modelId="{270DE4EE-2716-49C2-B434-8F188FEB06E8}" type="pres">
      <dgm:prSet presAssocID="{8FCF19AF-D1FC-4C5F-ACFE-ED4D4E664134}" presName="vert1" presStyleCnt="0"/>
      <dgm:spPr/>
    </dgm:pt>
  </dgm:ptLst>
  <dgm:cxnLst>
    <dgm:cxn modelId="{A9EF2E25-F7BF-4262-BEF0-C985C513DE0F}" type="presOf" srcId="{912AA883-E50D-483E-A006-1F5847AEFDEE}" destId="{3D9BC0D0-539C-47EA-9DC1-2A65FF1FB641}" srcOrd="0" destOrd="0" presId="urn:microsoft.com/office/officeart/2008/layout/LinedList"/>
    <dgm:cxn modelId="{BD1CD060-08AC-40F9-8B48-5618698D7153}" type="presOf" srcId="{8FCF19AF-D1FC-4C5F-ACFE-ED4D4E664134}" destId="{9A2871F3-3AC3-480D-B6D8-2DC0E5EAA6EF}" srcOrd="0" destOrd="0" presId="urn:microsoft.com/office/officeart/2008/layout/LinedList"/>
    <dgm:cxn modelId="{EC010742-5734-42F0-9F4B-F3BA5E3B4658}" srcId="{912AA883-E50D-483E-A006-1F5847AEFDEE}" destId="{E33FD1D2-8E4E-450E-9B8B-2BFD7423C9C9}" srcOrd="1" destOrd="0" parTransId="{E5EC264E-4182-4FA5-8115-14F593DFD27E}" sibTransId="{F6DB34E1-B1C1-44C5-B9D9-A4B621D817A2}"/>
    <dgm:cxn modelId="{A0538848-9BA8-443E-96E5-20ED5FCD468D}" type="presOf" srcId="{F2FF0F22-E9C1-4E12-9234-3B89AD0A1BB3}" destId="{214129AF-9584-49FB-987F-88A4E718CC1B}" srcOrd="0" destOrd="0" presId="urn:microsoft.com/office/officeart/2008/layout/LinedList"/>
    <dgm:cxn modelId="{C24B056E-0E4F-4356-A9FA-19F68EC3E749}" type="presOf" srcId="{98C1A043-82B2-4AAF-9756-6B2EFB08561E}" destId="{986DFE0F-C0D9-42B7-8CCB-795B937A0CF1}" srcOrd="0" destOrd="0" presId="urn:microsoft.com/office/officeart/2008/layout/LinedList"/>
    <dgm:cxn modelId="{B399C556-C3CC-4AC5-8D3E-592DEEBF6749}" srcId="{912AA883-E50D-483E-A006-1F5847AEFDEE}" destId="{8FCF19AF-D1FC-4C5F-ACFE-ED4D4E664134}" srcOrd="3" destOrd="0" parTransId="{2CA9F589-3054-414E-91F3-9595D193D3CC}" sibTransId="{0B792CF2-0273-4D12-988B-DC8DF2A111A5}"/>
    <dgm:cxn modelId="{7274C8CF-79EC-4225-B620-3D8EC542919B}" srcId="{912AA883-E50D-483E-A006-1F5847AEFDEE}" destId="{F2FF0F22-E9C1-4E12-9234-3B89AD0A1BB3}" srcOrd="0" destOrd="0" parTransId="{CDF5E812-B06C-44E2-8CA6-8E4E67E0EDF5}" sibTransId="{5309A5E9-C305-4377-A2EB-C0EE1A052075}"/>
    <dgm:cxn modelId="{490967EC-44E5-4AE3-A83E-6C2E1B482DA1}" type="presOf" srcId="{E33FD1D2-8E4E-450E-9B8B-2BFD7423C9C9}" destId="{FEACFAF5-2561-4C28-AA6A-D4233965B56B}" srcOrd="0" destOrd="0" presId="urn:microsoft.com/office/officeart/2008/layout/LinedList"/>
    <dgm:cxn modelId="{9061D8F9-1E42-41D6-97EB-36E86255E22C}" srcId="{912AA883-E50D-483E-A006-1F5847AEFDEE}" destId="{98C1A043-82B2-4AAF-9756-6B2EFB08561E}" srcOrd="2" destOrd="0" parTransId="{3430AA17-76E0-475A-B5D1-18931E936D6D}" sibTransId="{D11C2930-B8D4-48C5-8E30-6DCB93FB2509}"/>
    <dgm:cxn modelId="{AAC4AACD-22EE-461E-ADC0-90BF78348B71}" type="presParOf" srcId="{3D9BC0D0-539C-47EA-9DC1-2A65FF1FB641}" destId="{651EE937-4FDC-4654-853C-8321FE806A5D}" srcOrd="0" destOrd="0" presId="urn:microsoft.com/office/officeart/2008/layout/LinedList"/>
    <dgm:cxn modelId="{7372ECD6-EBAB-43DA-A962-668B2DF5A447}" type="presParOf" srcId="{3D9BC0D0-539C-47EA-9DC1-2A65FF1FB641}" destId="{3DBD63F9-CC66-4127-ABF5-5D23A6E30AD1}" srcOrd="1" destOrd="0" presId="urn:microsoft.com/office/officeart/2008/layout/LinedList"/>
    <dgm:cxn modelId="{2EA0F2A9-A6CD-4735-97C9-11B67C192BA3}" type="presParOf" srcId="{3DBD63F9-CC66-4127-ABF5-5D23A6E30AD1}" destId="{214129AF-9584-49FB-987F-88A4E718CC1B}" srcOrd="0" destOrd="0" presId="urn:microsoft.com/office/officeart/2008/layout/LinedList"/>
    <dgm:cxn modelId="{A35ED159-A17E-4D93-A7B9-9A66F346B735}" type="presParOf" srcId="{3DBD63F9-CC66-4127-ABF5-5D23A6E30AD1}" destId="{A8334BAB-CD99-440E-96FF-31DCCF918B0B}" srcOrd="1" destOrd="0" presId="urn:microsoft.com/office/officeart/2008/layout/LinedList"/>
    <dgm:cxn modelId="{36070D41-74E9-424E-9F36-EAE8F8925B18}" type="presParOf" srcId="{3D9BC0D0-539C-47EA-9DC1-2A65FF1FB641}" destId="{1185CD51-7CA1-4F91-A655-704F25DD89E7}" srcOrd="2" destOrd="0" presId="urn:microsoft.com/office/officeart/2008/layout/LinedList"/>
    <dgm:cxn modelId="{0714A450-6D86-403C-A51A-6063369762BD}" type="presParOf" srcId="{3D9BC0D0-539C-47EA-9DC1-2A65FF1FB641}" destId="{E6B86F24-017F-46DE-84A6-5A707B5FF1A5}" srcOrd="3" destOrd="0" presId="urn:microsoft.com/office/officeart/2008/layout/LinedList"/>
    <dgm:cxn modelId="{DFA5001A-9B9A-4B65-B4C5-4C970A0CDCD1}" type="presParOf" srcId="{E6B86F24-017F-46DE-84A6-5A707B5FF1A5}" destId="{FEACFAF5-2561-4C28-AA6A-D4233965B56B}" srcOrd="0" destOrd="0" presId="urn:microsoft.com/office/officeart/2008/layout/LinedList"/>
    <dgm:cxn modelId="{4CA52F7C-219D-4E33-BDA3-524E0363E8DD}" type="presParOf" srcId="{E6B86F24-017F-46DE-84A6-5A707B5FF1A5}" destId="{950D76F6-DD96-4444-8A3B-D70993C5C633}" srcOrd="1" destOrd="0" presId="urn:microsoft.com/office/officeart/2008/layout/LinedList"/>
    <dgm:cxn modelId="{F6BBBF5C-0B9C-45A7-89D0-1F6070C8856F}" type="presParOf" srcId="{3D9BC0D0-539C-47EA-9DC1-2A65FF1FB641}" destId="{1F116BDE-1796-43B7-BE75-B2B45EAF0344}" srcOrd="4" destOrd="0" presId="urn:microsoft.com/office/officeart/2008/layout/LinedList"/>
    <dgm:cxn modelId="{FF189588-62FF-48F1-AF2F-E748D78AB5DC}" type="presParOf" srcId="{3D9BC0D0-539C-47EA-9DC1-2A65FF1FB641}" destId="{3545D7E3-1F25-46D7-8B7A-39828424B324}" srcOrd="5" destOrd="0" presId="urn:microsoft.com/office/officeart/2008/layout/LinedList"/>
    <dgm:cxn modelId="{5FB33742-DA82-4E77-89D1-5A79FA6BB25B}" type="presParOf" srcId="{3545D7E3-1F25-46D7-8B7A-39828424B324}" destId="{986DFE0F-C0D9-42B7-8CCB-795B937A0CF1}" srcOrd="0" destOrd="0" presId="urn:microsoft.com/office/officeart/2008/layout/LinedList"/>
    <dgm:cxn modelId="{BCECC051-DC7E-4620-A1E0-6B47733A4DB0}" type="presParOf" srcId="{3545D7E3-1F25-46D7-8B7A-39828424B324}" destId="{F2F4A2ED-1B89-42D4-AE0D-FD20B390CE03}" srcOrd="1" destOrd="0" presId="urn:microsoft.com/office/officeart/2008/layout/LinedList"/>
    <dgm:cxn modelId="{623F9101-F7F7-49B5-97ED-3E4C18EB47A2}" type="presParOf" srcId="{3D9BC0D0-539C-47EA-9DC1-2A65FF1FB641}" destId="{5AC99746-EAFE-467F-965C-3DF801A23964}" srcOrd="6" destOrd="0" presId="urn:microsoft.com/office/officeart/2008/layout/LinedList"/>
    <dgm:cxn modelId="{C6BCE37F-430A-426A-93BA-084719E046B4}" type="presParOf" srcId="{3D9BC0D0-539C-47EA-9DC1-2A65FF1FB641}" destId="{FF8B2904-DD67-4B2A-8866-112BF5D1351A}" srcOrd="7" destOrd="0" presId="urn:microsoft.com/office/officeart/2008/layout/LinedList"/>
    <dgm:cxn modelId="{8D2DDD3E-8719-4E55-A171-9F22A767E2DD}" type="presParOf" srcId="{FF8B2904-DD67-4B2A-8866-112BF5D1351A}" destId="{9A2871F3-3AC3-480D-B6D8-2DC0E5EAA6EF}" srcOrd="0" destOrd="0" presId="urn:microsoft.com/office/officeart/2008/layout/LinedList"/>
    <dgm:cxn modelId="{B79D07C8-FA0C-4CE2-8309-392E5F6EFE6E}" type="presParOf" srcId="{FF8B2904-DD67-4B2A-8866-112BF5D1351A}" destId="{270DE4EE-2716-49C2-B434-8F188FEB06E8}"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9F02A5-EF11-4E64-B6DB-BD673B8CFA6D}"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8948E84A-1BAC-4DD9-B516-217981B4CA11}">
      <dgm:prSet/>
      <dgm:spPr/>
      <dgm:t>
        <a:bodyPr/>
        <a:lstStyle/>
        <a:p>
          <a:pPr>
            <a:lnSpc>
              <a:spcPct val="100000"/>
            </a:lnSpc>
          </a:pPr>
          <a:r>
            <a:rPr lang="en-US" b="1" i="0" baseline="0" dirty="0"/>
            <a:t>Datasets, the Fuel for AI</a:t>
          </a:r>
        </a:p>
        <a:p>
          <a:pPr>
            <a:lnSpc>
              <a:spcPct val="100000"/>
            </a:lnSpc>
          </a:pPr>
          <a:br>
            <a:rPr lang="en-US" b="0" i="0" baseline="0" dirty="0"/>
          </a:br>
          <a:r>
            <a:rPr lang="en-US" b="0" i="0" baseline="0" dirty="0"/>
            <a:t>ML is data-hungry—quality &amp; quantity matter!</a:t>
          </a:r>
          <a:br>
            <a:rPr lang="en-US" b="0" i="0" baseline="0" dirty="0"/>
          </a:br>
          <a:r>
            <a:rPr lang="en-US" b="0" i="0" baseline="0" dirty="0"/>
            <a:t>Free modern datasets: </a:t>
          </a:r>
          <a:r>
            <a:rPr lang="en-US" b="0" i="0" baseline="0" dirty="0">
              <a:hlinkClick xmlns:r="http://schemas.openxmlformats.org/officeDocument/2006/relationships" r:id="rId1"/>
            </a:rPr>
            <a:t>Kaggle</a:t>
          </a:r>
          <a:r>
            <a:rPr lang="en-US" b="0" i="0" baseline="0" dirty="0"/>
            <a:t>, </a:t>
          </a:r>
          <a:r>
            <a:rPr lang="en-US" b="0" i="0" baseline="0" dirty="0">
              <a:hlinkClick xmlns:r="http://schemas.openxmlformats.org/officeDocument/2006/relationships" r:id="rId2"/>
            </a:rPr>
            <a:t>Open ML</a:t>
          </a:r>
          <a:r>
            <a:rPr lang="en-US" b="0" i="0" baseline="0" dirty="0"/>
            <a:t>, </a:t>
          </a:r>
          <a:r>
            <a:rPr lang="en-US" b="0" i="0" baseline="0" dirty="0">
              <a:hlinkClick xmlns:r="http://schemas.openxmlformats.org/officeDocument/2006/relationships" r:id="rId3"/>
            </a:rPr>
            <a:t>Sigma AI</a:t>
          </a:r>
          <a:endParaRPr lang="en-US" b="0" i="0" baseline="0" dirty="0"/>
        </a:p>
      </dgm:t>
    </dgm:pt>
    <dgm:pt modelId="{26D387A0-B49D-45BE-BE09-DBAFB1FD183B}" type="parTrans" cxnId="{7EE10B00-3144-4C90-BDCA-0D1B548866BE}">
      <dgm:prSet/>
      <dgm:spPr/>
      <dgm:t>
        <a:bodyPr/>
        <a:lstStyle/>
        <a:p>
          <a:endParaRPr lang="en-US"/>
        </a:p>
      </dgm:t>
    </dgm:pt>
    <dgm:pt modelId="{2E54550E-AA7E-4C43-A71F-D5A83FECE618}" type="sibTrans" cxnId="{7EE10B00-3144-4C90-BDCA-0D1B548866BE}">
      <dgm:prSet/>
      <dgm:spPr/>
      <dgm:t>
        <a:bodyPr/>
        <a:lstStyle/>
        <a:p>
          <a:endParaRPr lang="en-US"/>
        </a:p>
      </dgm:t>
    </dgm:pt>
    <dgm:pt modelId="{29C78529-4524-404A-BB7F-C35EAAD3221A}">
      <dgm:prSet/>
      <dgm:spPr/>
      <dgm:t>
        <a:bodyPr/>
        <a:lstStyle/>
        <a:p>
          <a:pPr>
            <a:lnSpc>
              <a:spcPct val="100000"/>
            </a:lnSpc>
          </a:pPr>
          <a:r>
            <a:rPr lang="en-US" b="1" i="0" baseline="0" dirty="0">
              <a:hlinkClick xmlns:r="http://schemas.openxmlformats.org/officeDocument/2006/relationships" r:id="rId4"/>
            </a:rPr>
            <a:t>Fine-Tuning</a:t>
          </a:r>
          <a:br>
            <a:rPr lang="en-US" b="0" i="0" baseline="0" dirty="0"/>
          </a:br>
          <a:r>
            <a:rPr lang="en-US" b="0" i="0" baseline="0" dirty="0"/>
            <a:t>• Pre-train on broad data, then train again on a smaller, task-specific set</a:t>
          </a:r>
          <a:br>
            <a:rPr lang="en-US" b="0" i="0" baseline="0" dirty="0"/>
          </a:br>
          <a:r>
            <a:rPr lang="en-US" b="0" i="0" baseline="0" dirty="0"/>
            <a:t>• Speeds up development &amp; boosts domain accuracy</a:t>
          </a:r>
          <a:br>
            <a:rPr lang="en-US" b="0" i="0" baseline="0" dirty="0"/>
          </a:br>
          <a:r>
            <a:rPr lang="en-US" b="0" i="0" baseline="0" dirty="0"/>
            <a:t>• Example: BERT pre-trained on general text, fine-tuned for movie-review sentiment</a:t>
          </a:r>
          <a:endParaRPr lang="en-US" dirty="0"/>
        </a:p>
      </dgm:t>
    </dgm:pt>
    <dgm:pt modelId="{223F889E-924B-4762-8946-0AFF9FA54FEF}" type="parTrans" cxnId="{43F14224-4968-4128-AC41-C1C8C5467F95}">
      <dgm:prSet/>
      <dgm:spPr/>
      <dgm:t>
        <a:bodyPr/>
        <a:lstStyle/>
        <a:p>
          <a:endParaRPr lang="en-US"/>
        </a:p>
      </dgm:t>
    </dgm:pt>
    <dgm:pt modelId="{A5A6CB99-54DF-4A75-997F-5C26BD6BE395}" type="sibTrans" cxnId="{43F14224-4968-4128-AC41-C1C8C5467F95}">
      <dgm:prSet/>
      <dgm:spPr/>
      <dgm:t>
        <a:bodyPr/>
        <a:lstStyle/>
        <a:p>
          <a:endParaRPr lang="en-US"/>
        </a:p>
      </dgm:t>
    </dgm:pt>
    <dgm:pt modelId="{37B43981-379A-4734-9464-4CE40E7AC3FC}">
      <dgm:prSet/>
      <dgm:spPr/>
      <dgm:t>
        <a:bodyPr/>
        <a:lstStyle/>
        <a:p>
          <a:pPr>
            <a:lnSpc>
              <a:spcPct val="100000"/>
            </a:lnSpc>
          </a:pPr>
          <a:r>
            <a:rPr lang="en-US" b="1" i="0" baseline="0" dirty="0">
              <a:hlinkClick xmlns:r="http://schemas.openxmlformats.org/officeDocument/2006/relationships" r:id="rId5"/>
            </a:rPr>
            <a:t>Self-Supervised Learning</a:t>
          </a:r>
          <a:br>
            <a:rPr lang="en-US" b="0" i="0" baseline="0" dirty="0"/>
          </a:br>
          <a:r>
            <a:rPr lang="en-US" b="0" i="0" baseline="0" dirty="0"/>
            <a:t>• The data labels itself via pretext tasks (masked words, image colorization)</a:t>
          </a:r>
          <a:br>
            <a:rPr lang="en-US" b="0" i="0" baseline="0" dirty="0"/>
          </a:br>
          <a:r>
            <a:rPr lang="en-US" b="0" i="0" baseline="0" dirty="0"/>
            <a:t>• Unlocks mountains of unlabeled data—no human annotation needed</a:t>
          </a:r>
          <a:br>
            <a:rPr lang="en-US" b="0" i="0" baseline="0" dirty="0"/>
          </a:br>
          <a:r>
            <a:rPr lang="en-US" b="0" i="0" baseline="0" dirty="0"/>
            <a:t>• Drives both language (next-token prediction) and vision (jigsaw, color fill) breakthroughs</a:t>
          </a:r>
          <a:endParaRPr lang="en-US" dirty="0"/>
        </a:p>
      </dgm:t>
    </dgm:pt>
    <dgm:pt modelId="{00F36A1B-035E-46BE-A603-EB387AE7E37E}" type="parTrans" cxnId="{EFFBD072-9AFF-4A92-ACFC-460F20B9D6E1}">
      <dgm:prSet/>
      <dgm:spPr/>
      <dgm:t>
        <a:bodyPr/>
        <a:lstStyle/>
        <a:p>
          <a:endParaRPr lang="en-US"/>
        </a:p>
      </dgm:t>
    </dgm:pt>
    <dgm:pt modelId="{609D9722-6573-4A5C-AAD6-8A6E0C67D012}" type="sibTrans" cxnId="{EFFBD072-9AFF-4A92-ACFC-460F20B9D6E1}">
      <dgm:prSet/>
      <dgm:spPr/>
      <dgm:t>
        <a:bodyPr/>
        <a:lstStyle/>
        <a:p>
          <a:endParaRPr lang="en-US"/>
        </a:p>
      </dgm:t>
    </dgm:pt>
    <dgm:pt modelId="{375F8A4C-3A06-49BB-A2B5-0C050BB48675}" type="pres">
      <dgm:prSet presAssocID="{5C9F02A5-EF11-4E64-B6DB-BD673B8CFA6D}" presName="root" presStyleCnt="0">
        <dgm:presLayoutVars>
          <dgm:dir/>
          <dgm:resizeHandles val="exact"/>
        </dgm:presLayoutVars>
      </dgm:prSet>
      <dgm:spPr/>
    </dgm:pt>
    <dgm:pt modelId="{D4F5BD86-D498-4AB1-8725-F7C4FC897F63}" type="pres">
      <dgm:prSet presAssocID="{8948E84A-1BAC-4DD9-B516-217981B4CA11}" presName="compNode" presStyleCnt="0"/>
      <dgm:spPr/>
    </dgm:pt>
    <dgm:pt modelId="{303BF387-09A0-4EB3-AA4D-46BA267DD70B}" type="pres">
      <dgm:prSet presAssocID="{8948E84A-1BAC-4DD9-B516-217981B4CA11}" presName="bgRect" presStyleLbl="bgShp" presStyleIdx="0" presStyleCnt="3"/>
      <dgm:spPr/>
    </dgm:pt>
    <dgm:pt modelId="{332FE5F3-98E9-4DB0-B9FE-198746E3E3DD}" type="pres">
      <dgm:prSet presAssocID="{8948E84A-1BAC-4DD9-B516-217981B4CA11}" presName="iconRect" presStyleLbl="node1" presStyleIdx="0"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atabase"/>
        </a:ext>
      </dgm:extLst>
    </dgm:pt>
    <dgm:pt modelId="{13BCB1DA-B761-451F-AAA4-0DDAAA688B9B}" type="pres">
      <dgm:prSet presAssocID="{8948E84A-1BAC-4DD9-B516-217981B4CA11}" presName="spaceRect" presStyleCnt="0"/>
      <dgm:spPr/>
    </dgm:pt>
    <dgm:pt modelId="{5E28B438-6171-4BED-A16B-43004D03D3DD}" type="pres">
      <dgm:prSet presAssocID="{8948E84A-1BAC-4DD9-B516-217981B4CA11}" presName="parTx" presStyleLbl="revTx" presStyleIdx="0" presStyleCnt="3">
        <dgm:presLayoutVars>
          <dgm:chMax val="0"/>
          <dgm:chPref val="0"/>
        </dgm:presLayoutVars>
      </dgm:prSet>
      <dgm:spPr/>
    </dgm:pt>
    <dgm:pt modelId="{10B5DDAD-FFB6-468A-B071-010AC0C5C37D}" type="pres">
      <dgm:prSet presAssocID="{2E54550E-AA7E-4C43-A71F-D5A83FECE618}" presName="sibTrans" presStyleCnt="0"/>
      <dgm:spPr/>
    </dgm:pt>
    <dgm:pt modelId="{18892E08-3102-4B3D-9700-E08744B8E44D}" type="pres">
      <dgm:prSet presAssocID="{29C78529-4524-404A-BB7F-C35EAAD3221A}" presName="compNode" presStyleCnt="0"/>
      <dgm:spPr/>
    </dgm:pt>
    <dgm:pt modelId="{B3D7A6C0-80A1-455D-BA21-AB42F00E65F8}" type="pres">
      <dgm:prSet presAssocID="{29C78529-4524-404A-BB7F-C35EAAD3221A}" presName="bgRect" presStyleLbl="bgShp" presStyleIdx="1" presStyleCnt="3"/>
      <dgm:spPr/>
    </dgm:pt>
    <dgm:pt modelId="{2205130C-2CA1-48F7-9216-FD8C391935B4}" type="pres">
      <dgm:prSet presAssocID="{29C78529-4524-404A-BB7F-C35EAAD3221A}" presName="iconRect" presStyleLbl="node1" presStyleIdx="1"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Train"/>
        </a:ext>
      </dgm:extLst>
    </dgm:pt>
    <dgm:pt modelId="{07F7ACE6-E508-4B43-913B-7A8292695912}" type="pres">
      <dgm:prSet presAssocID="{29C78529-4524-404A-BB7F-C35EAAD3221A}" presName="spaceRect" presStyleCnt="0"/>
      <dgm:spPr/>
    </dgm:pt>
    <dgm:pt modelId="{4F91E289-60C6-4725-B9DC-ACE0594F31BD}" type="pres">
      <dgm:prSet presAssocID="{29C78529-4524-404A-BB7F-C35EAAD3221A}" presName="parTx" presStyleLbl="revTx" presStyleIdx="1" presStyleCnt="3">
        <dgm:presLayoutVars>
          <dgm:chMax val="0"/>
          <dgm:chPref val="0"/>
        </dgm:presLayoutVars>
      </dgm:prSet>
      <dgm:spPr/>
    </dgm:pt>
    <dgm:pt modelId="{A45E1E35-770F-4202-B5CF-EC76019FCBEE}" type="pres">
      <dgm:prSet presAssocID="{A5A6CB99-54DF-4A75-997F-5C26BD6BE395}" presName="sibTrans" presStyleCnt="0"/>
      <dgm:spPr/>
    </dgm:pt>
    <dgm:pt modelId="{EFF99F74-DAC6-4F39-9A7B-A1D1B753E95A}" type="pres">
      <dgm:prSet presAssocID="{37B43981-379A-4734-9464-4CE40E7AC3FC}" presName="compNode" presStyleCnt="0"/>
      <dgm:spPr/>
    </dgm:pt>
    <dgm:pt modelId="{1749BA6E-77FD-4CA6-9FB3-FE40F68FBF39}" type="pres">
      <dgm:prSet presAssocID="{37B43981-379A-4734-9464-4CE40E7AC3FC}" presName="bgRect" presStyleLbl="bgShp" presStyleIdx="2" presStyleCnt="3"/>
      <dgm:spPr/>
    </dgm:pt>
    <dgm:pt modelId="{6920AAEC-F49E-4E66-ACCA-8FA233E2F978}" type="pres">
      <dgm:prSet presAssocID="{37B43981-379A-4734-9464-4CE40E7AC3FC}" presName="iconRect" presStyleLbl="node1" presStyleIdx="2" presStyleCnt="3"/>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Lock"/>
        </a:ext>
      </dgm:extLst>
    </dgm:pt>
    <dgm:pt modelId="{23C281B4-3DC5-48D9-85D0-D7B63D3D6658}" type="pres">
      <dgm:prSet presAssocID="{37B43981-379A-4734-9464-4CE40E7AC3FC}" presName="spaceRect" presStyleCnt="0"/>
      <dgm:spPr/>
    </dgm:pt>
    <dgm:pt modelId="{066B5AF3-DD84-40B0-96CC-0CCAE5806BF5}" type="pres">
      <dgm:prSet presAssocID="{37B43981-379A-4734-9464-4CE40E7AC3FC}" presName="parTx" presStyleLbl="revTx" presStyleIdx="2" presStyleCnt="3">
        <dgm:presLayoutVars>
          <dgm:chMax val="0"/>
          <dgm:chPref val="0"/>
        </dgm:presLayoutVars>
      </dgm:prSet>
      <dgm:spPr/>
    </dgm:pt>
  </dgm:ptLst>
  <dgm:cxnLst>
    <dgm:cxn modelId="{7EE10B00-3144-4C90-BDCA-0D1B548866BE}" srcId="{5C9F02A5-EF11-4E64-B6DB-BD673B8CFA6D}" destId="{8948E84A-1BAC-4DD9-B516-217981B4CA11}" srcOrd="0" destOrd="0" parTransId="{26D387A0-B49D-45BE-BE09-DBAFB1FD183B}" sibTransId="{2E54550E-AA7E-4C43-A71F-D5A83FECE618}"/>
    <dgm:cxn modelId="{DB79A00F-7510-4860-94D0-B1AEC28CB4ED}" type="presOf" srcId="{5C9F02A5-EF11-4E64-B6DB-BD673B8CFA6D}" destId="{375F8A4C-3A06-49BB-A2B5-0C050BB48675}" srcOrd="0" destOrd="0" presId="urn:microsoft.com/office/officeart/2018/2/layout/IconVerticalSolidList"/>
    <dgm:cxn modelId="{43F14224-4968-4128-AC41-C1C8C5467F95}" srcId="{5C9F02A5-EF11-4E64-B6DB-BD673B8CFA6D}" destId="{29C78529-4524-404A-BB7F-C35EAAD3221A}" srcOrd="1" destOrd="0" parTransId="{223F889E-924B-4762-8946-0AFF9FA54FEF}" sibTransId="{A5A6CB99-54DF-4A75-997F-5C26BD6BE395}"/>
    <dgm:cxn modelId="{1B731865-3B5F-4B53-9F38-3398B8C87606}" type="presOf" srcId="{8948E84A-1BAC-4DD9-B516-217981B4CA11}" destId="{5E28B438-6171-4BED-A16B-43004D03D3DD}" srcOrd="0" destOrd="0" presId="urn:microsoft.com/office/officeart/2018/2/layout/IconVerticalSolidList"/>
    <dgm:cxn modelId="{658AA850-B860-4393-8ABA-C554926EF591}" type="presOf" srcId="{37B43981-379A-4734-9464-4CE40E7AC3FC}" destId="{066B5AF3-DD84-40B0-96CC-0CCAE5806BF5}" srcOrd="0" destOrd="0" presId="urn:microsoft.com/office/officeart/2018/2/layout/IconVerticalSolidList"/>
    <dgm:cxn modelId="{EFFBD072-9AFF-4A92-ACFC-460F20B9D6E1}" srcId="{5C9F02A5-EF11-4E64-B6DB-BD673B8CFA6D}" destId="{37B43981-379A-4734-9464-4CE40E7AC3FC}" srcOrd="2" destOrd="0" parTransId="{00F36A1B-035E-46BE-A603-EB387AE7E37E}" sibTransId="{609D9722-6573-4A5C-AAD6-8A6E0C67D012}"/>
    <dgm:cxn modelId="{0FD53CCF-64C6-42BD-B9E2-86BA7F4CBA66}" type="presOf" srcId="{29C78529-4524-404A-BB7F-C35EAAD3221A}" destId="{4F91E289-60C6-4725-B9DC-ACE0594F31BD}" srcOrd="0" destOrd="0" presId="urn:microsoft.com/office/officeart/2018/2/layout/IconVerticalSolidList"/>
    <dgm:cxn modelId="{BB2F1B65-5BCC-40B4-B00B-350C1BF583DC}" type="presParOf" srcId="{375F8A4C-3A06-49BB-A2B5-0C050BB48675}" destId="{D4F5BD86-D498-4AB1-8725-F7C4FC897F63}" srcOrd="0" destOrd="0" presId="urn:microsoft.com/office/officeart/2018/2/layout/IconVerticalSolidList"/>
    <dgm:cxn modelId="{79DE0040-90C5-4A53-B135-5325ED53461A}" type="presParOf" srcId="{D4F5BD86-D498-4AB1-8725-F7C4FC897F63}" destId="{303BF387-09A0-4EB3-AA4D-46BA267DD70B}" srcOrd="0" destOrd="0" presId="urn:microsoft.com/office/officeart/2018/2/layout/IconVerticalSolidList"/>
    <dgm:cxn modelId="{559B8E7E-D258-40DA-BAB8-785F03991BD5}" type="presParOf" srcId="{D4F5BD86-D498-4AB1-8725-F7C4FC897F63}" destId="{332FE5F3-98E9-4DB0-B9FE-198746E3E3DD}" srcOrd="1" destOrd="0" presId="urn:microsoft.com/office/officeart/2018/2/layout/IconVerticalSolidList"/>
    <dgm:cxn modelId="{3A744A91-8316-4A08-941C-23DDAE010F8A}" type="presParOf" srcId="{D4F5BD86-D498-4AB1-8725-F7C4FC897F63}" destId="{13BCB1DA-B761-451F-AAA4-0DDAAA688B9B}" srcOrd="2" destOrd="0" presId="urn:microsoft.com/office/officeart/2018/2/layout/IconVerticalSolidList"/>
    <dgm:cxn modelId="{A0E51DE7-E333-4C4A-8F92-D3B8AF1E3B5C}" type="presParOf" srcId="{D4F5BD86-D498-4AB1-8725-F7C4FC897F63}" destId="{5E28B438-6171-4BED-A16B-43004D03D3DD}" srcOrd="3" destOrd="0" presId="urn:microsoft.com/office/officeart/2018/2/layout/IconVerticalSolidList"/>
    <dgm:cxn modelId="{21D0982F-8CFB-4AA9-867C-B5469EC9DF27}" type="presParOf" srcId="{375F8A4C-3A06-49BB-A2B5-0C050BB48675}" destId="{10B5DDAD-FFB6-468A-B071-010AC0C5C37D}" srcOrd="1" destOrd="0" presId="urn:microsoft.com/office/officeart/2018/2/layout/IconVerticalSolidList"/>
    <dgm:cxn modelId="{5C6681C3-0968-4482-BEA0-944A09F64772}" type="presParOf" srcId="{375F8A4C-3A06-49BB-A2B5-0C050BB48675}" destId="{18892E08-3102-4B3D-9700-E08744B8E44D}" srcOrd="2" destOrd="0" presId="urn:microsoft.com/office/officeart/2018/2/layout/IconVerticalSolidList"/>
    <dgm:cxn modelId="{E36E7571-8C80-42C3-AD74-577ED0701239}" type="presParOf" srcId="{18892E08-3102-4B3D-9700-E08744B8E44D}" destId="{B3D7A6C0-80A1-455D-BA21-AB42F00E65F8}" srcOrd="0" destOrd="0" presId="urn:microsoft.com/office/officeart/2018/2/layout/IconVerticalSolidList"/>
    <dgm:cxn modelId="{B8B48432-25D4-4984-8133-EDA8A562019D}" type="presParOf" srcId="{18892E08-3102-4B3D-9700-E08744B8E44D}" destId="{2205130C-2CA1-48F7-9216-FD8C391935B4}" srcOrd="1" destOrd="0" presId="urn:microsoft.com/office/officeart/2018/2/layout/IconVerticalSolidList"/>
    <dgm:cxn modelId="{E9353669-3254-4E8A-AA66-C53CBFD84556}" type="presParOf" srcId="{18892E08-3102-4B3D-9700-E08744B8E44D}" destId="{07F7ACE6-E508-4B43-913B-7A8292695912}" srcOrd="2" destOrd="0" presId="urn:microsoft.com/office/officeart/2018/2/layout/IconVerticalSolidList"/>
    <dgm:cxn modelId="{F9B15490-7620-4F22-92AA-515670D2E569}" type="presParOf" srcId="{18892E08-3102-4B3D-9700-E08744B8E44D}" destId="{4F91E289-60C6-4725-B9DC-ACE0594F31BD}" srcOrd="3" destOrd="0" presId="urn:microsoft.com/office/officeart/2018/2/layout/IconVerticalSolidList"/>
    <dgm:cxn modelId="{39AD73D6-95C8-47A4-ACEA-41B9026C357E}" type="presParOf" srcId="{375F8A4C-3A06-49BB-A2B5-0C050BB48675}" destId="{A45E1E35-770F-4202-B5CF-EC76019FCBEE}" srcOrd="3" destOrd="0" presId="urn:microsoft.com/office/officeart/2018/2/layout/IconVerticalSolidList"/>
    <dgm:cxn modelId="{57A32F4E-2398-4C84-965F-ECCF798EE1E0}" type="presParOf" srcId="{375F8A4C-3A06-49BB-A2B5-0C050BB48675}" destId="{EFF99F74-DAC6-4F39-9A7B-A1D1B753E95A}" srcOrd="4" destOrd="0" presId="urn:microsoft.com/office/officeart/2018/2/layout/IconVerticalSolidList"/>
    <dgm:cxn modelId="{4F841381-B053-46A7-87A2-4F6CB531DE7D}" type="presParOf" srcId="{EFF99F74-DAC6-4F39-9A7B-A1D1B753E95A}" destId="{1749BA6E-77FD-4CA6-9FB3-FE40F68FBF39}" srcOrd="0" destOrd="0" presId="urn:microsoft.com/office/officeart/2018/2/layout/IconVerticalSolidList"/>
    <dgm:cxn modelId="{42F1764E-A7BA-4729-B1BC-401FAA7F76AC}" type="presParOf" srcId="{EFF99F74-DAC6-4F39-9A7B-A1D1B753E95A}" destId="{6920AAEC-F49E-4E66-ACCA-8FA233E2F978}" srcOrd="1" destOrd="0" presId="urn:microsoft.com/office/officeart/2018/2/layout/IconVerticalSolidList"/>
    <dgm:cxn modelId="{E7895957-44D0-4723-8BF6-9B75F76075DC}" type="presParOf" srcId="{EFF99F74-DAC6-4F39-9A7B-A1D1B753E95A}" destId="{23C281B4-3DC5-48D9-85D0-D7B63D3D6658}" srcOrd="2" destOrd="0" presId="urn:microsoft.com/office/officeart/2018/2/layout/IconVerticalSolidList"/>
    <dgm:cxn modelId="{E61814FF-CA02-4CC0-A504-B757338E86D1}" type="presParOf" srcId="{EFF99F74-DAC6-4F39-9A7B-A1D1B753E95A}" destId="{066B5AF3-DD84-40B0-96CC-0CCAE5806BF5}"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B8EA3-10AD-4ACA-9914-8631A098C205}">
      <dsp:nvSpPr>
        <dsp:cNvPr id="0" name=""/>
        <dsp:cNvSpPr/>
      </dsp:nvSpPr>
      <dsp:spPr>
        <a:xfrm>
          <a:off x="82656" y="187236"/>
          <a:ext cx="1282574" cy="12825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02E98-9F64-4DEC-B847-F5016B8B70CD}">
      <dsp:nvSpPr>
        <dsp:cNvPr id="0" name=""/>
        <dsp:cNvSpPr/>
      </dsp:nvSpPr>
      <dsp:spPr>
        <a:xfrm>
          <a:off x="351997" y="456577"/>
          <a:ext cx="743893" cy="7438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0D142E-DCAA-4089-8CE5-5F859DB94AB9}">
      <dsp:nvSpPr>
        <dsp:cNvPr id="0" name=""/>
        <dsp:cNvSpPr/>
      </dsp:nvSpPr>
      <dsp:spPr>
        <a:xfrm>
          <a:off x="1587404" y="187236"/>
          <a:ext cx="3128541" cy="12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pPr>
          <a:r>
            <a:rPr lang="en-US" sz="1700" b="1" kern="1200" dirty="0"/>
            <a:t>Voice-to-Text with </a:t>
          </a:r>
          <a:r>
            <a:rPr lang="en-US" sz="1700" b="1" kern="1200" dirty="0">
              <a:hlinkClick xmlns:r="http://schemas.openxmlformats.org/officeDocument/2006/relationships" r:id="rId3"/>
            </a:rPr>
            <a:t>WhisperTyping</a:t>
          </a:r>
          <a:endParaRPr lang="en-US" sz="1700" b="1" kern="1200" dirty="0"/>
        </a:p>
        <a:p>
          <a:pPr marL="0" lvl="0" indent="0" algn="ctr" defTabSz="755650">
            <a:lnSpc>
              <a:spcPct val="100000"/>
            </a:lnSpc>
            <a:spcBef>
              <a:spcPct val="0"/>
            </a:spcBef>
            <a:spcAft>
              <a:spcPct val="35000"/>
            </a:spcAft>
            <a:buNone/>
          </a:pPr>
          <a:br>
            <a:rPr lang="en-US" sz="1700" kern="1200" dirty="0"/>
          </a:br>
          <a:r>
            <a:rPr lang="en-US" sz="1700" kern="1200" dirty="0"/>
            <a:t>Speak ideas out loud → instant transcripts</a:t>
          </a:r>
        </a:p>
      </dsp:txBody>
      <dsp:txXfrm>
        <a:off x="1587404" y="187236"/>
        <a:ext cx="3128541" cy="1282574"/>
      </dsp:txXfrm>
    </dsp:sp>
    <dsp:sp modelId="{7F8B14BA-31F1-49BF-9466-FD46EEF2E857}">
      <dsp:nvSpPr>
        <dsp:cNvPr id="0" name=""/>
        <dsp:cNvSpPr/>
      </dsp:nvSpPr>
      <dsp:spPr>
        <a:xfrm>
          <a:off x="5242717" y="187236"/>
          <a:ext cx="1282574" cy="12825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A99F31-DD06-4DA1-A89D-969723B14931}">
      <dsp:nvSpPr>
        <dsp:cNvPr id="0" name=""/>
        <dsp:cNvSpPr/>
      </dsp:nvSpPr>
      <dsp:spPr>
        <a:xfrm>
          <a:off x="5512058" y="456577"/>
          <a:ext cx="743893" cy="743893"/>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39A08C-A462-411E-AC87-65E315ADB025}">
      <dsp:nvSpPr>
        <dsp:cNvPr id="0" name=""/>
        <dsp:cNvSpPr/>
      </dsp:nvSpPr>
      <dsp:spPr>
        <a:xfrm>
          <a:off x="6800129" y="187236"/>
          <a:ext cx="3023212" cy="12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pPr>
          <a:r>
            <a:rPr lang="en-US" sz="1700" b="1" kern="1200" dirty="0"/>
            <a:t>AI as an Editor and Co-Writer</a:t>
          </a:r>
        </a:p>
        <a:p>
          <a:pPr marL="0" lvl="0" indent="0" algn="ctr" defTabSz="755650">
            <a:lnSpc>
              <a:spcPct val="100000"/>
            </a:lnSpc>
            <a:spcBef>
              <a:spcPct val="0"/>
            </a:spcBef>
            <a:spcAft>
              <a:spcPct val="35000"/>
            </a:spcAft>
            <a:buNone/>
          </a:pPr>
          <a:br>
            <a:rPr lang="en-US" sz="1700" kern="1200" dirty="0"/>
          </a:br>
          <a:r>
            <a:rPr lang="en-US" sz="1700" kern="1200" dirty="0">
              <a:hlinkClick xmlns:r="http://schemas.openxmlformats.org/officeDocument/2006/relationships" r:id="rId6"/>
            </a:rPr>
            <a:t>GPT-4</a:t>
          </a:r>
          <a:r>
            <a:rPr lang="en-US" sz="1700" kern="1200" dirty="0"/>
            <a:t> + web search for structure, fact-checking, and phrasing</a:t>
          </a:r>
        </a:p>
      </dsp:txBody>
      <dsp:txXfrm>
        <a:off x="6800129" y="187236"/>
        <a:ext cx="3023212" cy="1282574"/>
      </dsp:txXfrm>
    </dsp:sp>
    <dsp:sp modelId="{7923EFDE-799D-475B-99FB-C2271CD5D429}">
      <dsp:nvSpPr>
        <dsp:cNvPr id="0" name=""/>
        <dsp:cNvSpPr/>
      </dsp:nvSpPr>
      <dsp:spPr>
        <a:xfrm>
          <a:off x="82656" y="2071902"/>
          <a:ext cx="1282574" cy="12825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885C4B-12F4-41CD-8079-95B810BF50D2}">
      <dsp:nvSpPr>
        <dsp:cNvPr id="0" name=""/>
        <dsp:cNvSpPr/>
      </dsp:nvSpPr>
      <dsp:spPr>
        <a:xfrm>
          <a:off x="351997" y="2341243"/>
          <a:ext cx="743893" cy="7438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A8C6BB-C421-4FA0-B41E-FF99E421CB8C}">
      <dsp:nvSpPr>
        <dsp:cNvPr id="0" name=""/>
        <dsp:cNvSpPr/>
      </dsp:nvSpPr>
      <dsp:spPr>
        <a:xfrm>
          <a:off x="1640069" y="2071902"/>
          <a:ext cx="3023212" cy="12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pPr>
          <a:r>
            <a:rPr lang="en-US" sz="1700" b="1" kern="1200" dirty="0"/>
            <a:t>Collaborative Refinement</a:t>
          </a:r>
        </a:p>
        <a:p>
          <a:pPr marL="0" lvl="0" indent="0" algn="ctr" defTabSz="755650">
            <a:lnSpc>
              <a:spcPct val="100000"/>
            </a:lnSpc>
            <a:spcBef>
              <a:spcPct val="0"/>
            </a:spcBef>
            <a:spcAft>
              <a:spcPct val="35000"/>
            </a:spcAft>
            <a:buNone/>
          </a:pPr>
          <a:br>
            <a:rPr lang="en-US" sz="1700" kern="1200" dirty="0"/>
          </a:br>
          <a:r>
            <a:rPr lang="en-US" sz="1700" kern="1200" dirty="0"/>
            <a:t>Bounce drafts with </a:t>
          </a:r>
          <a:r>
            <a:rPr lang="en-US" sz="1700" kern="1200" dirty="0">
              <a:hlinkClick xmlns:r="http://schemas.openxmlformats.org/officeDocument/2006/relationships" r:id="rId9"/>
            </a:rPr>
            <a:t>Claude</a:t>
          </a:r>
          <a:r>
            <a:rPr lang="en-US" sz="1700" kern="1200" dirty="0"/>
            <a:t> &amp; </a:t>
          </a:r>
          <a:r>
            <a:rPr lang="en-US" sz="1700" kern="1200" dirty="0">
              <a:hlinkClick xmlns:r="http://schemas.openxmlformats.org/officeDocument/2006/relationships" r:id="rId10"/>
            </a:rPr>
            <a:t>Gemini</a:t>
          </a:r>
          <a:r>
            <a:rPr lang="en-US" sz="1700" kern="1200" dirty="0"/>
            <a:t> to dig into papers</a:t>
          </a:r>
        </a:p>
      </dsp:txBody>
      <dsp:txXfrm>
        <a:off x="1640069" y="2071902"/>
        <a:ext cx="3023212" cy="1282574"/>
      </dsp:txXfrm>
    </dsp:sp>
    <dsp:sp modelId="{67A7475A-6BF5-42BB-826B-6132C853DD67}">
      <dsp:nvSpPr>
        <dsp:cNvPr id="0" name=""/>
        <dsp:cNvSpPr/>
      </dsp:nvSpPr>
      <dsp:spPr>
        <a:xfrm>
          <a:off x="5190053" y="2071902"/>
          <a:ext cx="1282574" cy="12825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C90B6A-BB7F-4B97-96A4-DC17A101BFAF}">
      <dsp:nvSpPr>
        <dsp:cNvPr id="0" name=""/>
        <dsp:cNvSpPr/>
      </dsp:nvSpPr>
      <dsp:spPr>
        <a:xfrm>
          <a:off x="5459393" y="2341243"/>
          <a:ext cx="743893" cy="74389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F4DE76-A0F2-4FA7-B758-85A998CB22FA}">
      <dsp:nvSpPr>
        <dsp:cNvPr id="0" name=""/>
        <dsp:cNvSpPr/>
      </dsp:nvSpPr>
      <dsp:spPr>
        <a:xfrm>
          <a:off x="6747465" y="2071902"/>
          <a:ext cx="3023212" cy="1282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55650">
            <a:lnSpc>
              <a:spcPct val="100000"/>
            </a:lnSpc>
            <a:spcBef>
              <a:spcPct val="0"/>
            </a:spcBef>
            <a:spcAft>
              <a:spcPct val="35000"/>
            </a:spcAft>
            <a:buNone/>
          </a:pPr>
          <a:r>
            <a:rPr lang="en-US" sz="1700" b="1" kern="1200" dirty="0"/>
            <a:t>Final Edits &amp; Polish</a:t>
          </a:r>
        </a:p>
        <a:p>
          <a:pPr marL="0" lvl="0" indent="0" algn="ctr" defTabSz="755650">
            <a:lnSpc>
              <a:spcPct val="100000"/>
            </a:lnSpc>
            <a:spcBef>
              <a:spcPct val="0"/>
            </a:spcBef>
            <a:spcAft>
              <a:spcPct val="35000"/>
            </a:spcAft>
            <a:buNone/>
          </a:pPr>
          <a:br>
            <a:rPr lang="en-US" sz="1700" kern="1200" dirty="0"/>
          </a:br>
          <a:r>
            <a:rPr lang="en-US" sz="1700" kern="1200" dirty="0"/>
            <a:t>Cut fluff, tighten flow, and package into bite-sized scripts manually</a:t>
          </a:r>
        </a:p>
      </dsp:txBody>
      <dsp:txXfrm>
        <a:off x="6747465" y="2071902"/>
        <a:ext cx="3023212" cy="1282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F0CB6-895C-4F2F-AC73-E6AEA6F34A4F}">
      <dsp:nvSpPr>
        <dsp:cNvPr id="0" name=""/>
        <dsp:cNvSpPr/>
      </dsp:nvSpPr>
      <dsp:spPr>
        <a:xfrm>
          <a:off x="3301108" y="832628"/>
          <a:ext cx="640593" cy="91440"/>
        </a:xfrm>
        <a:custGeom>
          <a:avLst/>
          <a:gdLst/>
          <a:ahLst/>
          <a:cxnLst/>
          <a:rect l="0" t="0" r="0" b="0"/>
          <a:pathLst>
            <a:path>
              <a:moveTo>
                <a:pt x="0" y="45720"/>
              </a:moveTo>
              <a:lnTo>
                <a:pt x="118938" y="45719"/>
              </a:lnTo>
            </a:path>
            <a:path>
              <a:moveTo>
                <a:pt x="521654" y="45719"/>
              </a:moveTo>
              <a:lnTo>
                <a:pt x="640593"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r>
            <a:rPr lang="en-US" sz="1100" b="1" kern="1200" dirty="0"/>
            <a:t>1960s</a:t>
          </a:r>
        </a:p>
      </dsp:txBody>
      <dsp:txXfrm>
        <a:off x="3420046" y="701740"/>
        <a:ext cx="402716" cy="353215"/>
      </dsp:txXfrm>
    </dsp:sp>
    <dsp:sp modelId="{855FEA8B-C29F-46C3-8E01-7E8EC8E1AA4B}">
      <dsp:nvSpPr>
        <dsp:cNvPr id="0" name=""/>
        <dsp:cNvSpPr/>
      </dsp:nvSpPr>
      <dsp:spPr>
        <a:xfrm>
          <a:off x="384676" y="2878"/>
          <a:ext cx="2918232" cy="1750939"/>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996" tIns="150099" rIns="142996" bIns="150099" numCol="1" spcCol="1270" anchor="ctr" anchorCtr="0">
          <a:noAutofit/>
        </a:bodyPr>
        <a:lstStyle/>
        <a:p>
          <a:pPr marL="0" lvl="0" indent="0" algn="ctr" defTabSz="755650">
            <a:lnSpc>
              <a:spcPct val="90000"/>
            </a:lnSpc>
            <a:spcBef>
              <a:spcPct val="0"/>
            </a:spcBef>
            <a:spcAft>
              <a:spcPct val="35000"/>
            </a:spcAft>
            <a:buNone/>
          </a:pPr>
          <a:endParaRPr lang="en-US" sz="1700" kern="1200" dirty="0"/>
        </a:p>
        <a:p>
          <a:pPr marL="0" lvl="0" indent="0" algn="ctr" defTabSz="755650">
            <a:lnSpc>
              <a:spcPct val="90000"/>
            </a:lnSpc>
            <a:spcBef>
              <a:spcPct val="0"/>
            </a:spcBef>
            <a:spcAft>
              <a:spcPct val="35000"/>
            </a:spcAft>
            <a:buNone/>
          </a:pPr>
          <a:r>
            <a:rPr lang="en-US" sz="1700" b="1" kern="1200" dirty="0"/>
            <a:t>1956: </a:t>
          </a:r>
          <a:r>
            <a:rPr lang="en-US" sz="1700" b="1" kern="1200" dirty="0">
              <a:hlinkClick xmlns:r="http://schemas.openxmlformats.org/officeDocument/2006/relationships" r:id="rId1"/>
            </a:rPr>
            <a:t>Dartmouth Workshop</a:t>
          </a:r>
          <a:r>
            <a:rPr lang="en-US" sz="1700" b="1" kern="1200" dirty="0"/>
            <a:t>:</a:t>
          </a:r>
          <a:br>
            <a:rPr lang="en-US" sz="1700" b="1" kern="1200" dirty="0"/>
          </a:br>
          <a:br>
            <a:rPr lang="en-US" sz="1700" kern="1200" dirty="0"/>
          </a:br>
          <a:r>
            <a:rPr lang="en-US" sz="1700" kern="1200" dirty="0"/>
            <a:t>Concept of “Thinking machines” is born—academics are wildly optimistic.</a:t>
          </a:r>
        </a:p>
      </dsp:txBody>
      <dsp:txXfrm>
        <a:off x="384676" y="2878"/>
        <a:ext cx="2918232" cy="1750939"/>
      </dsp:txXfrm>
    </dsp:sp>
    <dsp:sp modelId="{FB46F012-607F-4C73-8D05-A0D2D215070A}">
      <dsp:nvSpPr>
        <dsp:cNvPr id="0" name=""/>
        <dsp:cNvSpPr/>
      </dsp:nvSpPr>
      <dsp:spPr>
        <a:xfrm>
          <a:off x="6890533" y="832628"/>
          <a:ext cx="640593" cy="91440"/>
        </a:xfrm>
        <a:custGeom>
          <a:avLst/>
          <a:gdLst/>
          <a:ahLst/>
          <a:cxnLst/>
          <a:rect l="0" t="0" r="0" b="0"/>
          <a:pathLst>
            <a:path>
              <a:moveTo>
                <a:pt x="0" y="45720"/>
              </a:moveTo>
              <a:lnTo>
                <a:pt x="124706" y="45719"/>
              </a:lnTo>
            </a:path>
            <a:path>
              <a:moveTo>
                <a:pt x="515886" y="45719"/>
              </a:moveTo>
              <a:lnTo>
                <a:pt x="640593"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r>
            <a:rPr lang="en-US" sz="1100" b="1" kern="1200" dirty="0"/>
            <a:t>1970s</a:t>
          </a:r>
          <a:endParaRPr lang="en-US" sz="1100" kern="1200" dirty="0"/>
        </a:p>
      </dsp:txBody>
      <dsp:txXfrm>
        <a:off x="7015240" y="806929"/>
        <a:ext cx="391179" cy="142838"/>
      </dsp:txXfrm>
    </dsp:sp>
    <dsp:sp modelId="{6BA018C2-0413-4435-8A95-719265613C5A}">
      <dsp:nvSpPr>
        <dsp:cNvPr id="0" name=""/>
        <dsp:cNvSpPr/>
      </dsp:nvSpPr>
      <dsp:spPr>
        <a:xfrm>
          <a:off x="3974101" y="2878"/>
          <a:ext cx="2918232" cy="1750939"/>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996" tIns="150099" rIns="142996" bIns="150099" numCol="1" spcCol="1270" anchor="ctr" anchorCtr="0">
          <a:noAutofit/>
        </a:bodyPr>
        <a:lstStyle/>
        <a:p>
          <a:pPr marL="0" lvl="0" indent="0" algn="ctr" defTabSz="755650">
            <a:lnSpc>
              <a:spcPct val="90000"/>
            </a:lnSpc>
            <a:spcBef>
              <a:spcPct val="0"/>
            </a:spcBef>
            <a:spcAft>
              <a:spcPct val="35000"/>
            </a:spcAft>
            <a:buNone/>
          </a:pPr>
          <a:r>
            <a:rPr lang="en-US" sz="1700" b="1" kern="1200" dirty="0"/>
            <a:t>1966: </a:t>
          </a:r>
          <a:r>
            <a:rPr lang="en-US" sz="1700" b="1" kern="1200" dirty="0">
              <a:hlinkClick xmlns:r="http://schemas.openxmlformats.org/officeDocument/2006/relationships" r:id="rId2"/>
            </a:rPr>
            <a:t>ELIZA</a:t>
          </a:r>
          <a:r>
            <a:rPr lang="en-US" sz="1700" b="1" kern="1200" dirty="0"/>
            <a:t> &amp; Perceptrons:</a:t>
          </a:r>
          <a:br>
            <a:rPr lang="en-US" sz="1700" b="1" kern="1200" dirty="0"/>
          </a:br>
          <a:br>
            <a:rPr lang="en-US" sz="1700" kern="1200" dirty="0"/>
          </a:br>
          <a:r>
            <a:rPr lang="en-US" sz="1700" kern="1200" dirty="0"/>
            <a:t>First chatbot wowed users; simple neural models emerge.</a:t>
          </a:r>
        </a:p>
      </dsp:txBody>
      <dsp:txXfrm>
        <a:off x="3974101" y="2878"/>
        <a:ext cx="2918232" cy="1750939"/>
      </dsp:txXfrm>
    </dsp:sp>
    <dsp:sp modelId="{94AA5975-1238-41C6-B2F0-D4E6A1A986C3}">
      <dsp:nvSpPr>
        <dsp:cNvPr id="0" name=""/>
        <dsp:cNvSpPr/>
      </dsp:nvSpPr>
      <dsp:spPr>
        <a:xfrm>
          <a:off x="1843792" y="1752017"/>
          <a:ext cx="7178850" cy="640593"/>
        </a:xfrm>
        <a:custGeom>
          <a:avLst/>
          <a:gdLst/>
          <a:ahLst/>
          <a:cxnLst/>
          <a:rect l="0" t="0" r="0" b="0"/>
          <a:pathLst>
            <a:path>
              <a:moveTo>
                <a:pt x="7178850" y="0"/>
              </a:moveTo>
              <a:lnTo>
                <a:pt x="7178850" y="337396"/>
              </a:lnTo>
              <a:lnTo>
                <a:pt x="0" y="337396"/>
              </a:lnTo>
              <a:lnTo>
                <a:pt x="0" y="640593"/>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r>
            <a:rPr lang="en-US" sz="1100" b="1" kern="1200" dirty="0"/>
            <a:t>1980s</a:t>
          </a:r>
          <a:endParaRPr lang="en-US" sz="1100" kern="1200" dirty="0"/>
        </a:p>
      </dsp:txBody>
      <dsp:txXfrm>
        <a:off x="5191001" y="2000895"/>
        <a:ext cx="484432" cy="142838"/>
      </dsp:txXfrm>
    </dsp:sp>
    <dsp:sp modelId="{FB9A7135-EF28-4956-ACF6-53851A84C5C2}">
      <dsp:nvSpPr>
        <dsp:cNvPr id="0" name=""/>
        <dsp:cNvSpPr/>
      </dsp:nvSpPr>
      <dsp:spPr>
        <a:xfrm>
          <a:off x="7563526" y="2878"/>
          <a:ext cx="2918232" cy="1750939"/>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996" tIns="150099" rIns="142996" bIns="150099" numCol="1" spcCol="1270" anchor="ctr" anchorCtr="0">
          <a:noAutofit/>
        </a:bodyPr>
        <a:lstStyle/>
        <a:p>
          <a:pPr marL="0" lvl="0" indent="0" algn="ctr" defTabSz="755650">
            <a:lnSpc>
              <a:spcPct val="90000"/>
            </a:lnSpc>
            <a:spcBef>
              <a:spcPct val="0"/>
            </a:spcBef>
            <a:spcAft>
              <a:spcPct val="35000"/>
            </a:spcAft>
            <a:buNone/>
          </a:pPr>
          <a:r>
            <a:rPr lang="en-US" sz="1700" b="1" kern="1200" dirty="0"/>
            <a:t>First AI Winter:</a:t>
          </a:r>
        </a:p>
        <a:p>
          <a:pPr marL="0" lvl="0" indent="0" algn="ctr" defTabSz="755650">
            <a:lnSpc>
              <a:spcPct val="90000"/>
            </a:lnSpc>
            <a:spcBef>
              <a:spcPct val="0"/>
            </a:spcBef>
            <a:spcAft>
              <a:spcPct val="35000"/>
            </a:spcAft>
            <a:buNone/>
          </a:pPr>
          <a:br>
            <a:rPr lang="en-US" sz="1700" kern="1200" dirty="0"/>
          </a:br>
          <a:r>
            <a:rPr lang="en-US" sz="1700" kern="1200" dirty="0"/>
            <a:t>Hype crashes as common sense proves elusive—governments cut funding.</a:t>
          </a:r>
        </a:p>
      </dsp:txBody>
      <dsp:txXfrm>
        <a:off x="7563526" y="2878"/>
        <a:ext cx="2918232" cy="1750939"/>
      </dsp:txXfrm>
    </dsp:sp>
    <dsp:sp modelId="{8AC2EF23-CFCC-4CE3-AF48-9952D730C04E}">
      <dsp:nvSpPr>
        <dsp:cNvPr id="0" name=""/>
        <dsp:cNvSpPr/>
      </dsp:nvSpPr>
      <dsp:spPr>
        <a:xfrm>
          <a:off x="3301108" y="3254760"/>
          <a:ext cx="640593" cy="91440"/>
        </a:xfrm>
        <a:custGeom>
          <a:avLst/>
          <a:gdLst/>
          <a:ahLst/>
          <a:cxnLst/>
          <a:rect l="0" t="0" r="0" b="0"/>
          <a:pathLst>
            <a:path>
              <a:moveTo>
                <a:pt x="0" y="45720"/>
              </a:moveTo>
              <a:lnTo>
                <a:pt x="124706" y="45719"/>
              </a:lnTo>
            </a:path>
            <a:path>
              <a:moveTo>
                <a:pt x="515886" y="45719"/>
              </a:moveTo>
              <a:lnTo>
                <a:pt x="640593"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r>
            <a:rPr lang="en-US" sz="1100" b="1" kern="1200" dirty="0"/>
            <a:t>1990s</a:t>
          </a:r>
          <a:endParaRPr lang="en-US" sz="1100" kern="1200" dirty="0"/>
        </a:p>
      </dsp:txBody>
      <dsp:txXfrm>
        <a:off x="3425814" y="3229061"/>
        <a:ext cx="391179" cy="142838"/>
      </dsp:txXfrm>
    </dsp:sp>
    <dsp:sp modelId="{A2258FCB-CD8C-4C67-8879-F2ABCC9BEF3B}">
      <dsp:nvSpPr>
        <dsp:cNvPr id="0" name=""/>
        <dsp:cNvSpPr/>
      </dsp:nvSpPr>
      <dsp:spPr>
        <a:xfrm>
          <a:off x="384676" y="2425011"/>
          <a:ext cx="2918232" cy="1750939"/>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996" tIns="150099" rIns="142996" bIns="150099" numCol="1" spcCol="1270" anchor="ctr" anchorCtr="0">
          <a:noAutofit/>
        </a:bodyPr>
        <a:lstStyle/>
        <a:p>
          <a:pPr marL="0" lvl="0" indent="0" algn="ctr" defTabSz="755650">
            <a:lnSpc>
              <a:spcPct val="90000"/>
            </a:lnSpc>
            <a:spcBef>
              <a:spcPct val="0"/>
            </a:spcBef>
            <a:spcAft>
              <a:spcPct val="35000"/>
            </a:spcAft>
            <a:buNone/>
          </a:pPr>
          <a:r>
            <a:rPr lang="en-US" sz="1700" b="1" kern="1200" dirty="0">
              <a:hlinkClick xmlns:r="http://schemas.openxmlformats.org/officeDocument/2006/relationships" r:id="rId3"/>
            </a:rPr>
            <a:t>Expert Systems</a:t>
          </a:r>
          <a:r>
            <a:rPr lang="en-US" sz="1700" b="1" kern="1200" dirty="0"/>
            <a:t>:</a:t>
          </a:r>
        </a:p>
        <a:p>
          <a:pPr marL="0" lvl="0" indent="0" algn="ctr" defTabSz="755650">
            <a:lnSpc>
              <a:spcPct val="90000"/>
            </a:lnSpc>
            <a:spcBef>
              <a:spcPct val="0"/>
            </a:spcBef>
            <a:spcAft>
              <a:spcPct val="35000"/>
            </a:spcAft>
            <a:buNone/>
          </a:pPr>
          <a:br>
            <a:rPr lang="en-US" sz="1700" kern="1200" dirty="0"/>
          </a:br>
          <a:r>
            <a:rPr lang="en-US" sz="1700" kern="1200" dirty="0"/>
            <a:t>Rule-based programs (IF–THEN) shine in big industry—yet they’re brittle.</a:t>
          </a:r>
        </a:p>
      </dsp:txBody>
      <dsp:txXfrm>
        <a:off x="384676" y="2425011"/>
        <a:ext cx="2918232" cy="1750939"/>
      </dsp:txXfrm>
    </dsp:sp>
    <dsp:sp modelId="{35492032-6917-4CFC-A850-48E2EE03DF7D}">
      <dsp:nvSpPr>
        <dsp:cNvPr id="0" name=""/>
        <dsp:cNvSpPr/>
      </dsp:nvSpPr>
      <dsp:spPr>
        <a:xfrm>
          <a:off x="3974101" y="2425011"/>
          <a:ext cx="2918232" cy="1750939"/>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2996" tIns="150099" rIns="142996" bIns="150099" numCol="1" spcCol="1270" anchor="ctr" anchorCtr="0">
          <a:noAutofit/>
        </a:bodyPr>
        <a:lstStyle/>
        <a:p>
          <a:pPr marL="0" lvl="0" indent="0" algn="ctr" defTabSz="755650">
            <a:lnSpc>
              <a:spcPct val="90000"/>
            </a:lnSpc>
            <a:spcBef>
              <a:spcPct val="0"/>
            </a:spcBef>
            <a:spcAft>
              <a:spcPct val="35000"/>
            </a:spcAft>
            <a:buNone/>
          </a:pPr>
          <a:r>
            <a:rPr lang="en-US" sz="1700" b="1" kern="1200" dirty="0">
              <a:hlinkClick xmlns:r="http://schemas.openxmlformats.org/officeDocument/2006/relationships" r:id="rId4"/>
            </a:rPr>
            <a:t>Second AI Winter</a:t>
          </a:r>
          <a:r>
            <a:rPr lang="en-US" sz="1700" b="1" kern="1200" dirty="0"/>
            <a:t>:</a:t>
          </a:r>
        </a:p>
        <a:p>
          <a:pPr marL="0" lvl="0" indent="0" algn="ctr" defTabSz="755650">
            <a:lnSpc>
              <a:spcPct val="90000"/>
            </a:lnSpc>
            <a:spcBef>
              <a:spcPct val="0"/>
            </a:spcBef>
            <a:spcAft>
              <a:spcPct val="35000"/>
            </a:spcAft>
            <a:buNone/>
          </a:pPr>
          <a:br>
            <a:rPr lang="en-US" sz="1700" kern="1200" dirty="0"/>
          </a:br>
          <a:r>
            <a:rPr lang="en-US" sz="1700" kern="1200" dirty="0"/>
            <a:t>Expert systems’ limits spark another funding freeze.</a:t>
          </a:r>
        </a:p>
      </dsp:txBody>
      <dsp:txXfrm>
        <a:off x="3974101" y="2425011"/>
        <a:ext cx="2918232" cy="1750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D1CE4-85AA-4EA2-83BD-DF7EE98CE8E4}">
      <dsp:nvSpPr>
        <dsp:cNvPr id="0" name=""/>
        <dsp:cNvSpPr/>
      </dsp:nvSpPr>
      <dsp:spPr>
        <a:xfrm>
          <a:off x="0" y="133044"/>
          <a:ext cx="3095624" cy="1857374"/>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en-US" sz="1700" b="1" kern="1200" dirty="0"/>
            <a:t>1997</a:t>
          </a:r>
          <a:br>
            <a:rPr lang="en-US" sz="1700" b="1" kern="1200" dirty="0"/>
          </a:br>
          <a:r>
            <a:rPr lang="en-US" sz="1700" b="1" kern="1200" dirty="0">
              <a:hlinkClick xmlns:r="http://schemas.openxmlformats.org/officeDocument/2006/relationships" r:id="rId1"/>
            </a:rPr>
            <a:t>Deep Blue vs. Kasparov</a:t>
          </a:r>
          <a:r>
            <a:rPr lang="en-US" sz="1700" b="1" kern="1200" dirty="0"/>
            <a:t>:</a:t>
          </a:r>
          <a:br>
            <a:rPr lang="en-US" sz="1700" b="1" kern="1200" dirty="0"/>
          </a:br>
          <a:r>
            <a:rPr lang="en-US" sz="1700" b="1" kern="1200" dirty="0"/>
            <a:t>Chess champ toppled—AI in the headlines.</a:t>
          </a:r>
        </a:p>
      </dsp:txBody>
      <dsp:txXfrm>
        <a:off x="0" y="133044"/>
        <a:ext cx="3095624" cy="1857374"/>
      </dsp:txXfrm>
    </dsp:sp>
    <dsp:sp modelId="{6AB74938-4D54-43D1-8A15-9F969252E8B7}">
      <dsp:nvSpPr>
        <dsp:cNvPr id="0" name=""/>
        <dsp:cNvSpPr/>
      </dsp:nvSpPr>
      <dsp:spPr>
        <a:xfrm>
          <a:off x="3405187" y="133044"/>
          <a:ext cx="3095624" cy="1857374"/>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en-US" sz="1700" b="1" kern="1200" dirty="0"/>
            <a:t>2011</a:t>
          </a:r>
        </a:p>
        <a:p>
          <a:pPr marL="0" lvl="0" indent="0" algn="ctr" defTabSz="755650">
            <a:lnSpc>
              <a:spcPct val="150000"/>
            </a:lnSpc>
            <a:spcBef>
              <a:spcPct val="0"/>
            </a:spcBef>
            <a:spcAft>
              <a:spcPct val="35000"/>
            </a:spcAft>
            <a:buNone/>
          </a:pPr>
          <a:r>
            <a:rPr lang="en-US" sz="1700" b="1" kern="1200" dirty="0"/>
            <a:t> </a:t>
          </a:r>
          <a:r>
            <a:rPr lang="en-US" sz="1700" b="1" kern="1200" dirty="0">
              <a:hlinkClick xmlns:r="http://schemas.openxmlformats.org/officeDocument/2006/relationships" r:id="rId2"/>
            </a:rPr>
            <a:t>Watson on Jeopardy!</a:t>
          </a:r>
          <a:r>
            <a:rPr lang="en-US" sz="1700" b="1" kern="1200" dirty="0"/>
            <a:t>:</a:t>
          </a:r>
          <a:br>
            <a:rPr lang="en-US" sz="1700" b="1" kern="1200" dirty="0"/>
          </a:br>
          <a:r>
            <a:rPr lang="en-US" sz="1700" b="1" kern="1200" dirty="0"/>
            <a:t>Natural-language wizardry beats Ken Jennings.</a:t>
          </a:r>
        </a:p>
      </dsp:txBody>
      <dsp:txXfrm>
        <a:off x="3405187" y="133044"/>
        <a:ext cx="3095624" cy="1857374"/>
      </dsp:txXfrm>
    </dsp:sp>
    <dsp:sp modelId="{BC03DCDA-F7C9-45B3-AAC1-BC1D9CD77399}">
      <dsp:nvSpPr>
        <dsp:cNvPr id="0" name=""/>
        <dsp:cNvSpPr/>
      </dsp:nvSpPr>
      <dsp:spPr>
        <a:xfrm>
          <a:off x="6810374" y="133044"/>
          <a:ext cx="3095624" cy="1857374"/>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en-US" sz="1700" b="1" kern="1200" dirty="0"/>
            <a:t>2016 </a:t>
          </a:r>
        </a:p>
        <a:p>
          <a:pPr marL="0" lvl="0" indent="0" algn="ctr" defTabSz="755650">
            <a:lnSpc>
              <a:spcPct val="150000"/>
            </a:lnSpc>
            <a:spcBef>
              <a:spcPct val="0"/>
            </a:spcBef>
            <a:spcAft>
              <a:spcPct val="35000"/>
            </a:spcAft>
            <a:buNone/>
          </a:pPr>
          <a:r>
            <a:rPr lang="en-US" sz="1700" b="1" kern="1200" dirty="0">
              <a:hlinkClick xmlns:r="http://schemas.openxmlformats.org/officeDocument/2006/relationships" r:id="rId3"/>
            </a:rPr>
            <a:t>AlphaGo Defeats Lee Sedol</a:t>
          </a:r>
          <a:r>
            <a:rPr lang="en-US" sz="1700" b="1" kern="1200" dirty="0"/>
            <a:t>:</a:t>
          </a:r>
          <a:br>
            <a:rPr lang="en-US" sz="1700" b="1" kern="1200" dirty="0"/>
          </a:br>
          <a:r>
            <a:rPr lang="en-US" sz="1700" b="1" kern="1200" dirty="0"/>
            <a:t>Go conquered by deep nets + reinforcement learning.</a:t>
          </a:r>
        </a:p>
      </dsp:txBody>
      <dsp:txXfrm>
        <a:off x="6810374" y="133044"/>
        <a:ext cx="3095624" cy="1857374"/>
      </dsp:txXfrm>
    </dsp:sp>
    <dsp:sp modelId="{A5DF3402-BF87-4B05-812E-857B8019B21C}">
      <dsp:nvSpPr>
        <dsp:cNvPr id="0" name=""/>
        <dsp:cNvSpPr/>
      </dsp:nvSpPr>
      <dsp:spPr>
        <a:xfrm>
          <a:off x="0" y="2299982"/>
          <a:ext cx="3095624" cy="1857374"/>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en-US" sz="1700" b="1" kern="1200" dirty="0"/>
            <a:t>2012</a:t>
          </a:r>
        </a:p>
        <a:p>
          <a:pPr marL="0" lvl="0" indent="0" algn="ctr" defTabSz="755650">
            <a:lnSpc>
              <a:spcPct val="150000"/>
            </a:lnSpc>
            <a:spcBef>
              <a:spcPct val="0"/>
            </a:spcBef>
            <a:spcAft>
              <a:spcPct val="35000"/>
            </a:spcAft>
            <a:buNone/>
          </a:pPr>
          <a:r>
            <a:rPr lang="en-US" sz="1700" b="1" kern="1200" dirty="0">
              <a:hlinkClick xmlns:r="http://schemas.openxmlformats.org/officeDocument/2006/relationships" r:id="rId4"/>
            </a:rPr>
            <a:t>ImageNet Win</a:t>
          </a:r>
          <a:r>
            <a:rPr lang="en-US" sz="1700" b="1" kern="1200" dirty="0"/>
            <a:t>:</a:t>
          </a:r>
        </a:p>
        <a:p>
          <a:pPr marL="0" lvl="0" indent="0" algn="ctr" defTabSz="755650">
            <a:lnSpc>
              <a:spcPct val="150000"/>
            </a:lnSpc>
            <a:spcBef>
              <a:spcPct val="0"/>
            </a:spcBef>
            <a:spcAft>
              <a:spcPct val="35000"/>
            </a:spcAft>
            <a:buNone/>
          </a:pPr>
          <a:r>
            <a:rPr lang="en-US" sz="1700" b="1" kern="1200" dirty="0"/>
            <a:t>Deep neural nets revolutionize image recognition.</a:t>
          </a:r>
        </a:p>
      </dsp:txBody>
      <dsp:txXfrm>
        <a:off x="0" y="2299982"/>
        <a:ext cx="3095624" cy="1857374"/>
      </dsp:txXfrm>
    </dsp:sp>
    <dsp:sp modelId="{24D5F532-0BF7-4C0F-9EF7-9405DFC301A9}">
      <dsp:nvSpPr>
        <dsp:cNvPr id="0" name=""/>
        <dsp:cNvSpPr/>
      </dsp:nvSpPr>
      <dsp:spPr>
        <a:xfrm>
          <a:off x="3405187" y="2299982"/>
          <a:ext cx="3095624" cy="1857374"/>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en-US" sz="1700" b="1" kern="1200" dirty="0"/>
            <a:t>Late 2010s</a:t>
          </a:r>
        </a:p>
        <a:p>
          <a:pPr marL="0" lvl="0" indent="0" algn="ctr" defTabSz="755650">
            <a:lnSpc>
              <a:spcPct val="150000"/>
            </a:lnSpc>
            <a:spcBef>
              <a:spcPct val="0"/>
            </a:spcBef>
            <a:spcAft>
              <a:spcPct val="35000"/>
            </a:spcAft>
            <a:buNone/>
          </a:pPr>
          <a:r>
            <a:rPr lang="en-US" sz="1700" b="1" kern="1200" dirty="0">
              <a:hlinkClick xmlns:r="http://schemas.openxmlformats.org/officeDocument/2006/relationships" r:id="rId5"/>
            </a:rPr>
            <a:t>Big Data</a:t>
          </a:r>
          <a:r>
            <a:rPr lang="en-US" sz="1700" b="1" kern="1200" dirty="0"/>
            <a:t>:</a:t>
          </a:r>
        </a:p>
        <a:p>
          <a:pPr marL="0" lvl="0" indent="0" algn="ctr" defTabSz="755650">
            <a:lnSpc>
              <a:spcPct val="150000"/>
            </a:lnSpc>
            <a:spcBef>
              <a:spcPct val="0"/>
            </a:spcBef>
            <a:spcAft>
              <a:spcPct val="35000"/>
            </a:spcAft>
            <a:buNone/>
          </a:pPr>
          <a:r>
            <a:rPr lang="en-US" sz="1700" b="1" kern="1200" dirty="0"/>
            <a:t>Massive datasets + GPUs spark speech &amp; vision breakthroughs.</a:t>
          </a:r>
        </a:p>
      </dsp:txBody>
      <dsp:txXfrm>
        <a:off x="3405187" y="2299982"/>
        <a:ext cx="3095624" cy="1857374"/>
      </dsp:txXfrm>
    </dsp:sp>
    <dsp:sp modelId="{25BA861C-2D9B-4E50-BCB6-05C50016AB7D}">
      <dsp:nvSpPr>
        <dsp:cNvPr id="0" name=""/>
        <dsp:cNvSpPr/>
      </dsp:nvSpPr>
      <dsp:spPr>
        <a:xfrm>
          <a:off x="6810374" y="2299982"/>
          <a:ext cx="3095624" cy="1857374"/>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150000"/>
            </a:lnSpc>
            <a:spcBef>
              <a:spcPct val="0"/>
            </a:spcBef>
            <a:spcAft>
              <a:spcPct val="35000"/>
            </a:spcAft>
            <a:buNone/>
          </a:pPr>
          <a:r>
            <a:rPr lang="en-US" sz="1700" b="1" kern="1200" dirty="0"/>
            <a:t>2020s</a:t>
          </a:r>
        </a:p>
        <a:p>
          <a:pPr marL="0" lvl="0" indent="0" algn="ctr" defTabSz="755650">
            <a:lnSpc>
              <a:spcPct val="150000"/>
            </a:lnSpc>
            <a:spcBef>
              <a:spcPct val="0"/>
            </a:spcBef>
            <a:spcAft>
              <a:spcPct val="35000"/>
            </a:spcAft>
            <a:buNone/>
          </a:pPr>
          <a:r>
            <a:rPr lang="en-US" sz="1700" b="1" kern="1200" dirty="0"/>
            <a:t>LLM Era:</a:t>
          </a:r>
          <a:br>
            <a:rPr lang="en-US" sz="1700" b="1" kern="1200" dirty="0"/>
          </a:br>
          <a:r>
            <a:rPr lang="en-US" sz="1700" b="1" kern="1200" dirty="0">
              <a:hlinkClick xmlns:r="http://schemas.openxmlformats.org/officeDocument/2006/relationships" r:id="rId6"/>
            </a:rPr>
            <a:t>GPT-3</a:t>
          </a:r>
          <a:r>
            <a:rPr lang="en-US" sz="1700" b="1" kern="1200" dirty="0"/>
            <a:t> to </a:t>
          </a:r>
          <a:r>
            <a:rPr lang="en-US" sz="1700" b="1" kern="1200" dirty="0">
              <a:hlinkClick xmlns:r="http://schemas.openxmlformats.org/officeDocument/2006/relationships" r:id="rId7"/>
            </a:rPr>
            <a:t>GPT-4</a:t>
          </a:r>
          <a:r>
            <a:rPr lang="en-US" sz="1700" b="1" kern="1200" dirty="0"/>
            <a:t>, </a:t>
          </a:r>
          <a:r>
            <a:rPr lang="en-US" sz="1700" b="1" kern="1200" dirty="0">
              <a:hlinkClick xmlns:r="http://schemas.openxmlformats.org/officeDocument/2006/relationships" r:id="rId8"/>
            </a:rPr>
            <a:t>ChatGPT</a:t>
          </a:r>
          <a:r>
            <a:rPr lang="en-US" sz="1700" b="1" kern="1200" dirty="0"/>
            <a:t>, </a:t>
          </a:r>
          <a:r>
            <a:rPr lang="en-US" sz="1700" b="1" kern="1200" dirty="0">
              <a:hlinkClick xmlns:r="http://schemas.openxmlformats.org/officeDocument/2006/relationships" r:id="rId9"/>
            </a:rPr>
            <a:t>Bard</a:t>
          </a:r>
          <a:r>
            <a:rPr lang="en-US" sz="1700" b="1" kern="1200" dirty="0"/>
            <a:t>, </a:t>
          </a:r>
          <a:r>
            <a:rPr lang="en-US" sz="1700" b="1" kern="1200" dirty="0">
              <a:hlinkClick xmlns:r="http://schemas.openxmlformats.org/officeDocument/2006/relationships" r:id="rId10"/>
            </a:rPr>
            <a:t>Gemini</a:t>
          </a:r>
          <a:r>
            <a:rPr lang="en-US" sz="1700" b="1" kern="1200" dirty="0"/>
            <a:t>—AI goes mainstream.</a:t>
          </a:r>
        </a:p>
      </dsp:txBody>
      <dsp:txXfrm>
        <a:off x="6810374" y="2299982"/>
        <a:ext cx="3095624" cy="1857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EE937-4FDC-4654-853C-8321FE806A5D}">
      <dsp:nvSpPr>
        <dsp:cNvPr id="0" name=""/>
        <dsp:cNvSpPr/>
      </dsp:nvSpPr>
      <dsp:spPr>
        <a:xfrm>
          <a:off x="0" y="0"/>
          <a:ext cx="4459287" cy="0"/>
        </a:xfrm>
        <a:prstGeom prst="lin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w="9525" cap="flat" cmpd="sng" algn="ctr">
          <a:solidFill>
            <a:schemeClr val="accent5">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14129AF-9584-49FB-987F-88A4E718CC1B}">
      <dsp:nvSpPr>
        <dsp:cNvPr id="0" name=""/>
        <dsp:cNvSpPr/>
      </dsp:nvSpPr>
      <dsp:spPr>
        <a:xfrm>
          <a:off x="0" y="0"/>
          <a:ext cx="4459287" cy="1265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hlinkClick xmlns:r="http://schemas.openxmlformats.org/officeDocument/2006/relationships" r:id="rId1"/>
            </a:rPr>
            <a:t>Deep Learning</a:t>
          </a:r>
          <a:endParaRPr lang="en-US" sz="1400" b="1" i="0" kern="1200" baseline="0" dirty="0"/>
        </a:p>
        <a:p>
          <a:pPr marL="0" lvl="0" indent="0" algn="l" defTabSz="622300">
            <a:lnSpc>
              <a:spcPct val="90000"/>
            </a:lnSpc>
            <a:spcBef>
              <a:spcPct val="0"/>
            </a:spcBef>
            <a:spcAft>
              <a:spcPct val="35000"/>
            </a:spcAft>
            <a:buNone/>
          </a:pPr>
          <a:br>
            <a:rPr lang="en-US" sz="1400" b="0" i="0" kern="1200" baseline="0" dirty="0"/>
          </a:br>
          <a:r>
            <a:rPr lang="en-US" sz="1400" b="0" i="0" kern="1200" baseline="0" dirty="0"/>
            <a:t>Neural networks with many (“deep”) layers learn raw data hierarchies automatically—no hand-crafted features required.</a:t>
          </a:r>
          <a:endParaRPr lang="en-US" sz="1400" kern="1200" dirty="0"/>
        </a:p>
      </dsp:txBody>
      <dsp:txXfrm>
        <a:off x="0" y="0"/>
        <a:ext cx="4459287" cy="1265264"/>
      </dsp:txXfrm>
    </dsp:sp>
    <dsp:sp modelId="{1185CD51-7CA1-4F91-A655-704F25DD89E7}">
      <dsp:nvSpPr>
        <dsp:cNvPr id="0" name=""/>
        <dsp:cNvSpPr/>
      </dsp:nvSpPr>
      <dsp:spPr>
        <a:xfrm>
          <a:off x="0" y="1265264"/>
          <a:ext cx="4459287" cy="0"/>
        </a:xfrm>
        <a:prstGeom prst="lin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w="9525" cap="flat" cmpd="sng" algn="ctr">
          <a:solidFill>
            <a:schemeClr val="accent5">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EACFAF5-2561-4C28-AA6A-D4233965B56B}">
      <dsp:nvSpPr>
        <dsp:cNvPr id="0" name=""/>
        <dsp:cNvSpPr/>
      </dsp:nvSpPr>
      <dsp:spPr>
        <a:xfrm>
          <a:off x="0" y="1265264"/>
          <a:ext cx="4459287" cy="1265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hlinkClick xmlns:r="http://schemas.openxmlformats.org/officeDocument/2006/relationships" r:id="rId2"/>
            </a:rPr>
            <a:t>Shallow → Deep</a:t>
          </a:r>
          <a:endParaRPr lang="en-US" sz="1400" b="1" i="0" kern="1200" baseline="0" dirty="0"/>
        </a:p>
        <a:p>
          <a:pPr marL="0" lvl="0" indent="0" algn="l" defTabSz="622300">
            <a:lnSpc>
              <a:spcPct val="90000"/>
            </a:lnSpc>
            <a:spcBef>
              <a:spcPct val="0"/>
            </a:spcBef>
            <a:spcAft>
              <a:spcPct val="35000"/>
            </a:spcAft>
            <a:buNone/>
          </a:pPr>
          <a:br>
            <a:rPr lang="en-US" sz="1400" b="0" i="0" kern="1200" baseline="0" dirty="0"/>
          </a:br>
          <a:r>
            <a:rPr lang="en-US" sz="1400" b="0" i="0" kern="1200" baseline="0" dirty="0"/>
            <a:t>Early ML needed manual feature engineering; deep nets (10s–100s of layers) unlock complex function approximation.</a:t>
          </a:r>
          <a:endParaRPr lang="en-US" sz="1400" kern="1200" dirty="0"/>
        </a:p>
      </dsp:txBody>
      <dsp:txXfrm>
        <a:off x="0" y="1265264"/>
        <a:ext cx="4459287" cy="1265264"/>
      </dsp:txXfrm>
    </dsp:sp>
    <dsp:sp modelId="{1F116BDE-1796-43B7-BE75-B2B45EAF0344}">
      <dsp:nvSpPr>
        <dsp:cNvPr id="0" name=""/>
        <dsp:cNvSpPr/>
      </dsp:nvSpPr>
      <dsp:spPr>
        <a:xfrm>
          <a:off x="0" y="2530528"/>
          <a:ext cx="4459287" cy="0"/>
        </a:xfrm>
        <a:prstGeom prst="lin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w="9525" cap="flat" cmpd="sng" algn="ctr">
          <a:solidFill>
            <a:schemeClr val="accent5">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86DFE0F-C0D9-42B7-8CCB-795B937A0CF1}">
      <dsp:nvSpPr>
        <dsp:cNvPr id="0" name=""/>
        <dsp:cNvSpPr/>
      </dsp:nvSpPr>
      <dsp:spPr>
        <a:xfrm>
          <a:off x="0" y="2530528"/>
          <a:ext cx="4459287" cy="1265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hlinkClick xmlns:r="http://schemas.openxmlformats.org/officeDocument/2006/relationships" r:id="rId3"/>
            </a:rPr>
            <a:t>Data &amp; Compute Trade-off</a:t>
          </a:r>
          <a:endParaRPr lang="en-US" sz="1400" b="1" i="0" kern="1200" baseline="0" dirty="0"/>
        </a:p>
        <a:p>
          <a:pPr marL="0" lvl="0" indent="0" algn="l" defTabSz="622300">
            <a:lnSpc>
              <a:spcPct val="90000"/>
            </a:lnSpc>
            <a:spcBef>
              <a:spcPct val="0"/>
            </a:spcBef>
            <a:spcAft>
              <a:spcPct val="35000"/>
            </a:spcAft>
            <a:buNone/>
          </a:pPr>
          <a:br>
            <a:rPr lang="en-US" sz="1400" b="0" i="0" kern="1200" baseline="0" dirty="0"/>
          </a:br>
          <a:r>
            <a:rPr lang="en-US" sz="1400" b="0" i="0" kern="1200" baseline="0" dirty="0"/>
            <a:t>Deeper networks demand massive datasets and GPU/TPU clusters, but deliver dramatic performance gains (ImageNet error rates post-2012).</a:t>
          </a:r>
          <a:endParaRPr lang="en-US" sz="1400" kern="1200" dirty="0"/>
        </a:p>
      </dsp:txBody>
      <dsp:txXfrm>
        <a:off x="0" y="2530528"/>
        <a:ext cx="4459287" cy="1265264"/>
      </dsp:txXfrm>
    </dsp:sp>
    <dsp:sp modelId="{5AC99746-EAFE-467F-965C-3DF801A23964}">
      <dsp:nvSpPr>
        <dsp:cNvPr id="0" name=""/>
        <dsp:cNvSpPr/>
      </dsp:nvSpPr>
      <dsp:spPr>
        <a:xfrm>
          <a:off x="0" y="3795792"/>
          <a:ext cx="4459287" cy="0"/>
        </a:xfrm>
        <a:prstGeom prst="lin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w="9525" cap="flat" cmpd="sng" algn="ctr">
          <a:solidFill>
            <a:schemeClr val="accent5">
              <a:hueOff val="0"/>
              <a:satOff val="0"/>
              <a:lumOff val="0"/>
              <a:alphaOff val="0"/>
            </a:schemeClr>
          </a:solidFill>
          <a:prstDash val="solid"/>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A2871F3-3AC3-480D-B6D8-2DC0E5EAA6EF}">
      <dsp:nvSpPr>
        <dsp:cNvPr id="0" name=""/>
        <dsp:cNvSpPr/>
      </dsp:nvSpPr>
      <dsp:spPr>
        <a:xfrm>
          <a:off x="0" y="3795792"/>
          <a:ext cx="4459287" cy="12652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baseline="0" dirty="0">
              <a:hlinkClick xmlns:r="http://schemas.openxmlformats.org/officeDocument/2006/relationships" r:id="rId4"/>
            </a:rPr>
            <a:t>Hierarchical Features</a:t>
          </a:r>
          <a:endParaRPr lang="en-US" sz="1400" b="1" i="0" kern="1200" baseline="0" dirty="0"/>
        </a:p>
        <a:p>
          <a:pPr marL="0" lvl="0" indent="0" algn="l" defTabSz="622300">
            <a:lnSpc>
              <a:spcPct val="90000"/>
            </a:lnSpc>
            <a:spcBef>
              <a:spcPct val="0"/>
            </a:spcBef>
            <a:spcAft>
              <a:spcPct val="35000"/>
            </a:spcAft>
            <a:buNone/>
          </a:pPr>
          <a:br>
            <a:rPr lang="en-US" sz="1400" b="0" i="0" kern="1200" baseline="0" dirty="0"/>
          </a:br>
          <a:r>
            <a:rPr lang="en-US" sz="1400" b="1" i="0" kern="1200" baseline="0" dirty="0"/>
            <a:t>Layers build up: </a:t>
          </a:r>
        </a:p>
        <a:p>
          <a:pPr marL="0" lvl="0" indent="0" algn="l" defTabSz="622300">
            <a:lnSpc>
              <a:spcPct val="90000"/>
            </a:lnSpc>
            <a:spcBef>
              <a:spcPct val="0"/>
            </a:spcBef>
            <a:spcAft>
              <a:spcPct val="35000"/>
            </a:spcAft>
            <a:buNone/>
          </a:pPr>
          <a:r>
            <a:rPr lang="en-US" sz="1400" b="0" i="0" kern="1200" baseline="0" dirty="0"/>
            <a:t>edges → shapes → objects (vision) </a:t>
          </a:r>
        </a:p>
        <a:p>
          <a:pPr marL="0" lvl="0" indent="0" algn="l" defTabSz="622300">
            <a:lnSpc>
              <a:spcPct val="90000"/>
            </a:lnSpc>
            <a:spcBef>
              <a:spcPct val="0"/>
            </a:spcBef>
            <a:spcAft>
              <a:spcPct val="35000"/>
            </a:spcAft>
            <a:buNone/>
          </a:pPr>
          <a:r>
            <a:rPr lang="en-US" sz="1400" b="0" i="0" kern="1200" baseline="0" dirty="0"/>
            <a:t>words → phrases → meaning (language).</a:t>
          </a:r>
          <a:endParaRPr lang="en-US" sz="1400" kern="1200" dirty="0"/>
        </a:p>
      </dsp:txBody>
      <dsp:txXfrm>
        <a:off x="0" y="3795792"/>
        <a:ext cx="4459287" cy="12652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BF387-09A0-4EB3-AA4D-46BA267DD70B}">
      <dsp:nvSpPr>
        <dsp:cNvPr id="0" name=""/>
        <dsp:cNvSpPr/>
      </dsp:nvSpPr>
      <dsp:spPr>
        <a:xfrm>
          <a:off x="0" y="4602"/>
          <a:ext cx="6078452" cy="15767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FE5F3-98E9-4DB0-B9FE-198746E3E3DD}">
      <dsp:nvSpPr>
        <dsp:cNvPr id="0" name=""/>
        <dsp:cNvSpPr/>
      </dsp:nvSpPr>
      <dsp:spPr>
        <a:xfrm>
          <a:off x="476969" y="359373"/>
          <a:ext cx="868064" cy="8672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28B438-6171-4BED-A16B-43004D03D3DD}">
      <dsp:nvSpPr>
        <dsp:cNvPr id="0" name=""/>
        <dsp:cNvSpPr/>
      </dsp:nvSpPr>
      <dsp:spPr>
        <a:xfrm>
          <a:off x="1822002" y="4602"/>
          <a:ext cx="4160738" cy="1578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037" tIns="167037" rIns="167037" bIns="167037" numCol="1" spcCol="1270" anchor="ctr" anchorCtr="0">
          <a:noAutofit/>
        </a:bodyPr>
        <a:lstStyle/>
        <a:p>
          <a:pPr marL="0" lvl="0" indent="0" algn="l" defTabSz="622300">
            <a:lnSpc>
              <a:spcPct val="100000"/>
            </a:lnSpc>
            <a:spcBef>
              <a:spcPct val="0"/>
            </a:spcBef>
            <a:spcAft>
              <a:spcPct val="35000"/>
            </a:spcAft>
            <a:buNone/>
          </a:pPr>
          <a:r>
            <a:rPr lang="en-US" sz="1400" b="1" i="0" kern="1200" baseline="0" dirty="0"/>
            <a:t>Datasets, the Fuel for AI</a:t>
          </a:r>
        </a:p>
        <a:p>
          <a:pPr marL="0" lvl="0" indent="0" algn="l" defTabSz="622300">
            <a:lnSpc>
              <a:spcPct val="100000"/>
            </a:lnSpc>
            <a:spcBef>
              <a:spcPct val="0"/>
            </a:spcBef>
            <a:spcAft>
              <a:spcPct val="35000"/>
            </a:spcAft>
            <a:buNone/>
          </a:pPr>
          <a:br>
            <a:rPr lang="en-US" sz="1400" b="0" i="0" kern="1200" baseline="0" dirty="0"/>
          </a:br>
          <a:r>
            <a:rPr lang="en-US" sz="1400" b="0" i="0" kern="1200" baseline="0" dirty="0"/>
            <a:t>ML is data-hungry—quality &amp; quantity matter!</a:t>
          </a:r>
          <a:br>
            <a:rPr lang="en-US" sz="1400" b="0" i="0" kern="1200" baseline="0" dirty="0"/>
          </a:br>
          <a:r>
            <a:rPr lang="en-US" sz="1400" b="0" i="0" kern="1200" baseline="0" dirty="0"/>
            <a:t>Free modern datasets: </a:t>
          </a:r>
          <a:r>
            <a:rPr lang="en-US" sz="1400" b="0" i="0" kern="1200" baseline="0" dirty="0">
              <a:hlinkClick xmlns:r="http://schemas.openxmlformats.org/officeDocument/2006/relationships" r:id="rId3"/>
            </a:rPr>
            <a:t>Kaggle</a:t>
          </a:r>
          <a:r>
            <a:rPr lang="en-US" sz="1400" b="0" i="0" kern="1200" baseline="0" dirty="0"/>
            <a:t>, </a:t>
          </a:r>
          <a:r>
            <a:rPr lang="en-US" sz="1400" b="0" i="0" kern="1200" baseline="0" dirty="0">
              <a:hlinkClick xmlns:r="http://schemas.openxmlformats.org/officeDocument/2006/relationships" r:id="rId4"/>
            </a:rPr>
            <a:t>Open ML</a:t>
          </a:r>
          <a:r>
            <a:rPr lang="en-US" sz="1400" b="0" i="0" kern="1200" baseline="0" dirty="0"/>
            <a:t>, </a:t>
          </a:r>
          <a:r>
            <a:rPr lang="en-US" sz="1400" b="0" i="0" kern="1200" baseline="0" dirty="0">
              <a:hlinkClick xmlns:r="http://schemas.openxmlformats.org/officeDocument/2006/relationships" r:id="rId5"/>
            </a:rPr>
            <a:t>Sigma AI</a:t>
          </a:r>
          <a:endParaRPr lang="en-US" sz="1400" b="0" i="0" kern="1200" baseline="0" dirty="0"/>
        </a:p>
      </dsp:txBody>
      <dsp:txXfrm>
        <a:off x="1822002" y="4602"/>
        <a:ext cx="4160738" cy="1578299"/>
      </dsp:txXfrm>
    </dsp:sp>
    <dsp:sp modelId="{B3D7A6C0-80A1-455D-BA21-AB42F00E65F8}">
      <dsp:nvSpPr>
        <dsp:cNvPr id="0" name=""/>
        <dsp:cNvSpPr/>
      </dsp:nvSpPr>
      <dsp:spPr>
        <a:xfrm>
          <a:off x="0" y="1954266"/>
          <a:ext cx="6078452" cy="15767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05130C-2CA1-48F7-9216-FD8C391935B4}">
      <dsp:nvSpPr>
        <dsp:cNvPr id="0" name=""/>
        <dsp:cNvSpPr/>
      </dsp:nvSpPr>
      <dsp:spPr>
        <a:xfrm>
          <a:off x="476969" y="2309036"/>
          <a:ext cx="868064" cy="86721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91E289-60C6-4725-B9DC-ACE0594F31BD}">
      <dsp:nvSpPr>
        <dsp:cNvPr id="0" name=""/>
        <dsp:cNvSpPr/>
      </dsp:nvSpPr>
      <dsp:spPr>
        <a:xfrm>
          <a:off x="1822002" y="1954266"/>
          <a:ext cx="4160738" cy="1578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037" tIns="167037" rIns="167037" bIns="167037" numCol="1" spcCol="1270" anchor="ctr" anchorCtr="0">
          <a:noAutofit/>
        </a:bodyPr>
        <a:lstStyle/>
        <a:p>
          <a:pPr marL="0" lvl="0" indent="0" algn="l" defTabSz="622300">
            <a:lnSpc>
              <a:spcPct val="100000"/>
            </a:lnSpc>
            <a:spcBef>
              <a:spcPct val="0"/>
            </a:spcBef>
            <a:spcAft>
              <a:spcPct val="35000"/>
            </a:spcAft>
            <a:buNone/>
          </a:pPr>
          <a:r>
            <a:rPr lang="en-US" sz="1400" b="1" i="0" kern="1200" baseline="0" dirty="0">
              <a:hlinkClick xmlns:r="http://schemas.openxmlformats.org/officeDocument/2006/relationships" r:id="rId8"/>
            </a:rPr>
            <a:t>Fine-Tuning</a:t>
          </a:r>
          <a:br>
            <a:rPr lang="en-US" sz="1400" b="0" i="0" kern="1200" baseline="0" dirty="0"/>
          </a:br>
          <a:r>
            <a:rPr lang="en-US" sz="1400" b="0" i="0" kern="1200" baseline="0" dirty="0"/>
            <a:t>• Pre-train on broad data, then train again on a smaller, task-specific set</a:t>
          </a:r>
          <a:br>
            <a:rPr lang="en-US" sz="1400" b="0" i="0" kern="1200" baseline="0" dirty="0"/>
          </a:br>
          <a:r>
            <a:rPr lang="en-US" sz="1400" b="0" i="0" kern="1200" baseline="0" dirty="0"/>
            <a:t>• Speeds up development &amp; boosts domain accuracy</a:t>
          </a:r>
          <a:br>
            <a:rPr lang="en-US" sz="1400" b="0" i="0" kern="1200" baseline="0" dirty="0"/>
          </a:br>
          <a:r>
            <a:rPr lang="en-US" sz="1400" b="0" i="0" kern="1200" baseline="0" dirty="0"/>
            <a:t>• Example: BERT pre-trained on general text, fine-tuned for movie-review sentiment</a:t>
          </a:r>
          <a:endParaRPr lang="en-US" sz="1400" kern="1200" dirty="0"/>
        </a:p>
      </dsp:txBody>
      <dsp:txXfrm>
        <a:off x="1822002" y="1954266"/>
        <a:ext cx="4160738" cy="1578299"/>
      </dsp:txXfrm>
    </dsp:sp>
    <dsp:sp modelId="{1749BA6E-77FD-4CA6-9FB3-FE40F68FBF39}">
      <dsp:nvSpPr>
        <dsp:cNvPr id="0" name=""/>
        <dsp:cNvSpPr/>
      </dsp:nvSpPr>
      <dsp:spPr>
        <a:xfrm>
          <a:off x="0" y="3903930"/>
          <a:ext cx="6078452" cy="15767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20AAEC-F49E-4E66-ACCA-8FA233E2F978}">
      <dsp:nvSpPr>
        <dsp:cNvPr id="0" name=""/>
        <dsp:cNvSpPr/>
      </dsp:nvSpPr>
      <dsp:spPr>
        <a:xfrm>
          <a:off x="477435" y="4258700"/>
          <a:ext cx="868064" cy="8672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6B5AF3-DD84-40B0-96CC-0CCAE5806BF5}">
      <dsp:nvSpPr>
        <dsp:cNvPr id="0" name=""/>
        <dsp:cNvSpPr/>
      </dsp:nvSpPr>
      <dsp:spPr>
        <a:xfrm>
          <a:off x="1822935" y="3903930"/>
          <a:ext cx="4160738" cy="1578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037" tIns="167037" rIns="167037" bIns="167037" numCol="1" spcCol="1270" anchor="ctr" anchorCtr="0">
          <a:noAutofit/>
        </a:bodyPr>
        <a:lstStyle/>
        <a:p>
          <a:pPr marL="0" lvl="0" indent="0" algn="l" defTabSz="622300">
            <a:lnSpc>
              <a:spcPct val="100000"/>
            </a:lnSpc>
            <a:spcBef>
              <a:spcPct val="0"/>
            </a:spcBef>
            <a:spcAft>
              <a:spcPct val="35000"/>
            </a:spcAft>
            <a:buNone/>
          </a:pPr>
          <a:r>
            <a:rPr lang="en-US" sz="1400" b="1" i="0" kern="1200" baseline="0" dirty="0">
              <a:hlinkClick xmlns:r="http://schemas.openxmlformats.org/officeDocument/2006/relationships" r:id="rId11"/>
            </a:rPr>
            <a:t>Self-Supervised Learning</a:t>
          </a:r>
          <a:br>
            <a:rPr lang="en-US" sz="1400" b="0" i="0" kern="1200" baseline="0" dirty="0"/>
          </a:br>
          <a:r>
            <a:rPr lang="en-US" sz="1400" b="0" i="0" kern="1200" baseline="0" dirty="0"/>
            <a:t>• The data labels itself via pretext tasks (masked words, image colorization)</a:t>
          </a:r>
          <a:br>
            <a:rPr lang="en-US" sz="1400" b="0" i="0" kern="1200" baseline="0" dirty="0"/>
          </a:br>
          <a:r>
            <a:rPr lang="en-US" sz="1400" b="0" i="0" kern="1200" baseline="0" dirty="0"/>
            <a:t>• Unlocks mountains of unlabeled data—no human annotation needed</a:t>
          </a:r>
          <a:br>
            <a:rPr lang="en-US" sz="1400" b="0" i="0" kern="1200" baseline="0" dirty="0"/>
          </a:br>
          <a:r>
            <a:rPr lang="en-US" sz="1400" b="0" i="0" kern="1200" baseline="0" dirty="0"/>
            <a:t>• Drives both language (next-token prediction) and vision (jigsaw, color fill) breakthroughs</a:t>
          </a:r>
          <a:endParaRPr lang="en-US" sz="1400" kern="1200" dirty="0"/>
        </a:p>
      </dsp:txBody>
      <dsp:txXfrm>
        <a:off x="1822935" y="3903930"/>
        <a:ext cx="4160738" cy="1578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F3C2F-33CA-49FE-BEE4-BAA52C9893B9}" type="datetimeFigureOut">
              <a:rPr lang="en-US" smtClean="0"/>
              <a:t>7/30/2025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97275-B594-47FB-B586-F2FCC378F3BF}" type="slidenum">
              <a:rPr lang="en-US" smtClean="0"/>
              <a:t>‹#›</a:t>
            </a:fld>
            <a:endParaRPr lang="en-US" dirty="0"/>
          </a:p>
        </p:txBody>
      </p:sp>
    </p:spTree>
    <p:extLst>
      <p:ext uri="{BB962C8B-B14F-4D97-AF65-F5344CB8AC3E}">
        <p14:creationId xmlns:p14="http://schemas.microsoft.com/office/powerpoint/2010/main" val="2927236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Hello everyone and thank you for tuning in.</a:t>
            </a:r>
          </a:p>
          <a:p>
            <a:endParaRPr lang="en-US" b="0" dirty="0"/>
          </a:p>
          <a:p>
            <a:r>
              <a:rPr lang="en-US" b="0" dirty="0"/>
              <a:t>This is the first video in</a:t>
            </a:r>
            <a:r>
              <a:rPr lang="en-US" dirty="0"/>
              <a:t> my Introduction to Artificial Intelligence video series.</a:t>
            </a:r>
          </a:p>
          <a:p>
            <a:br>
              <a:rPr lang="en-US" dirty="0"/>
            </a:br>
            <a:r>
              <a:rPr lang="en-US" dirty="0"/>
              <a:t>My name is Andrew Brown, and I’m a full-time student at Franklin University studying Cybersecurity and AI. I am also the President of Franklin’s Python Programming Club, and a Senior Officer in their Cybersecurity Club. </a:t>
            </a:r>
          </a:p>
          <a:p>
            <a:endParaRPr lang="en-US" dirty="0"/>
          </a:p>
          <a:p>
            <a:r>
              <a:rPr lang="en-US" dirty="0"/>
              <a:t>A decade ago, I fell down the AI rabbit hole. For me, it started as a fascination with path-finding algorithms for entities in video games. But over time, I’ve learned so much more, from creators like Andrej Karpathy, and Lex Fridman. Although I lack their expertise, I’d like to believe that my passion for the field makes it just a matter of time before I catch up.</a:t>
            </a:r>
          </a:p>
          <a:p>
            <a:endParaRPr lang="en-US" dirty="0"/>
          </a:p>
          <a:p>
            <a:r>
              <a:rPr lang="en-US" dirty="0"/>
              <a:t>In this series, I’m going to try and share some of that AI passion with you. If I’m successful, you’ll gain an appreciation for the architecture, hardware, and science powering text bots, image generators, and self-driving cars by the time we’ve finished. </a:t>
            </a:r>
          </a:p>
          <a:p>
            <a:endParaRPr lang="en-US" dirty="0"/>
          </a:p>
          <a:p>
            <a:r>
              <a:rPr lang="en-US" dirty="0"/>
              <a:t>This series is designed so that beginners who have only briefly heard of ChatGPT, or have briefly interacted with it, can follow along. If you want to understand what’s going on under the hood of this exciting technology, then you’re in the right place. By the end of this series, my hope is that you will feel confident discussing these core concepts with anyone, and that you’ll know what you’d like to explore next.</a:t>
            </a:r>
          </a:p>
          <a:p>
            <a:endParaRPr lang="en-US" dirty="0"/>
          </a:p>
          <a:p>
            <a:r>
              <a:rPr lang="en-US" b="0" dirty="0"/>
              <a:t>Let’s jump into how this series was built.</a:t>
            </a:r>
          </a:p>
        </p:txBody>
      </p:sp>
      <p:sp>
        <p:nvSpPr>
          <p:cNvPr id="4" name="Slide Number Placeholder 3"/>
          <p:cNvSpPr>
            <a:spLocks noGrp="1"/>
          </p:cNvSpPr>
          <p:nvPr>
            <p:ph type="sldNum" sz="quarter" idx="5"/>
          </p:nvPr>
        </p:nvSpPr>
        <p:spPr/>
        <p:txBody>
          <a:bodyPr/>
          <a:lstStyle/>
          <a:p>
            <a:fld id="{53C97275-B594-47FB-B586-F2FCC378F3BF}" type="slidenum">
              <a:rPr lang="en-US" smtClean="0"/>
              <a:t>1</a:t>
            </a:fld>
            <a:endParaRPr lang="en-US" dirty="0"/>
          </a:p>
        </p:txBody>
      </p:sp>
    </p:spTree>
    <p:extLst>
      <p:ext uri="{BB962C8B-B14F-4D97-AF65-F5344CB8AC3E}">
        <p14:creationId xmlns:p14="http://schemas.microsoft.com/office/powerpoint/2010/main" val="2487466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FEFB4-02A6-AF7C-36A1-8C81106AA0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BFABF-BD75-1800-31FC-6333348CEF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2979A9-E9B6-706B-EE74-48378110B959}"/>
              </a:ext>
            </a:extLst>
          </p:cNvPr>
          <p:cNvSpPr>
            <a:spLocks noGrp="1"/>
          </p:cNvSpPr>
          <p:nvPr>
            <p:ph type="body" idx="1"/>
          </p:nvPr>
        </p:nvSpPr>
        <p:spPr/>
        <p:txBody>
          <a:bodyPr/>
          <a:lstStyle/>
          <a:p>
            <a:r>
              <a:rPr lang="en-US" dirty="0"/>
              <a:t>And that concludes our whirlwind historical tour of AI.</a:t>
            </a:r>
          </a:p>
          <a:p>
            <a:endParaRPr lang="en-US" dirty="0"/>
          </a:p>
          <a:p>
            <a:r>
              <a:rPr lang="en-US" dirty="0"/>
              <a:t>Now that you know how we got here, in Episode 2 we’ll dive into the three core paradigms of machine learning. I’ll see you there!</a:t>
            </a:r>
          </a:p>
        </p:txBody>
      </p:sp>
      <p:sp>
        <p:nvSpPr>
          <p:cNvPr id="4" name="Slide Number Placeholder 3">
            <a:extLst>
              <a:ext uri="{FF2B5EF4-FFF2-40B4-BE49-F238E27FC236}">
                <a16:creationId xmlns:a16="http://schemas.microsoft.com/office/drawing/2014/main" id="{83D88192-0634-EC0F-4779-E77A4DB41E15}"/>
              </a:ext>
            </a:extLst>
          </p:cNvPr>
          <p:cNvSpPr>
            <a:spLocks noGrp="1"/>
          </p:cNvSpPr>
          <p:nvPr>
            <p:ph type="sldNum" sz="quarter" idx="5"/>
          </p:nvPr>
        </p:nvSpPr>
        <p:spPr/>
        <p:txBody>
          <a:bodyPr/>
          <a:lstStyle/>
          <a:p>
            <a:fld id="{53C97275-B594-47FB-B586-F2FCC378F3BF}" type="slidenum">
              <a:rPr lang="en-US" smtClean="0"/>
              <a:t>10</a:t>
            </a:fld>
            <a:endParaRPr lang="en-US" dirty="0"/>
          </a:p>
        </p:txBody>
      </p:sp>
    </p:spTree>
    <p:extLst>
      <p:ext uri="{BB962C8B-B14F-4D97-AF65-F5344CB8AC3E}">
        <p14:creationId xmlns:p14="http://schemas.microsoft.com/office/powerpoint/2010/main" val="2339895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5440E-6910-9AA8-376E-F615BB836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E41C95-E7FC-695D-0E78-176734CC4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3FDFDB-F207-BA27-6AAE-2D792DB2E1B2}"/>
              </a:ext>
            </a:extLst>
          </p:cNvPr>
          <p:cNvSpPr>
            <a:spLocks noGrp="1"/>
          </p:cNvSpPr>
          <p:nvPr>
            <p:ph type="body" idx="1"/>
          </p:nvPr>
        </p:nvSpPr>
        <p:spPr/>
        <p:txBody>
          <a:bodyPr/>
          <a:lstStyle/>
          <a:p>
            <a:r>
              <a:rPr lang="en-US" dirty="0"/>
              <a:t>Hello again, I’m Andrew Brown, and welcome to Episode 2 of </a:t>
            </a:r>
            <a:r>
              <a:rPr lang="en-US" i="1" dirty="0"/>
              <a:t>An Introduction to Artificial Intelligence.</a:t>
            </a:r>
          </a:p>
          <a:p>
            <a:endParaRPr lang="en-US" dirty="0"/>
          </a:p>
          <a:p>
            <a:r>
              <a:rPr lang="en-US" dirty="0"/>
              <a:t>Before I dive in, I'd like to announce that I have added many hyperlinks throughout this presentation. </a:t>
            </a:r>
          </a:p>
          <a:p>
            <a:endParaRPr lang="en-US" dirty="0"/>
          </a:p>
          <a:p>
            <a:r>
              <a:rPr lang="en-US" dirty="0"/>
              <a:t>Most of these are my sources of information that I use to create this presentation, but some are just new and interesting. </a:t>
            </a:r>
          </a:p>
          <a:p>
            <a:endParaRPr lang="en-US" dirty="0"/>
          </a:p>
          <a:p>
            <a:r>
              <a:rPr lang="en-US" dirty="0"/>
              <a:t>Please feel free to explore these links by downloading the presentation and having a look for yourself.</a:t>
            </a:r>
          </a:p>
          <a:p>
            <a:endParaRPr lang="en-US" dirty="0"/>
          </a:p>
          <a:p>
            <a:r>
              <a:rPr lang="en-US" dirty="0"/>
              <a:t>Alright, today we’re shifting focus to how AI learning happens. </a:t>
            </a:r>
          </a:p>
          <a:p>
            <a:endParaRPr lang="en-US" dirty="0"/>
          </a:p>
          <a:p>
            <a:r>
              <a:rPr lang="en-US" dirty="0"/>
              <a:t>We’ll explore the three core machine-learning paradigms—supervised, unsupervised, and reinforcement learning—and then take a peek under the hood of neural networks.</a:t>
            </a:r>
          </a:p>
          <a:p>
            <a:endParaRPr lang="en-US" dirty="0"/>
          </a:p>
          <a:p>
            <a:r>
              <a:rPr lang="en-US" dirty="0"/>
              <a:t>By the end of this episode, you’ll understand how label-driven learning, pattern-finding without guidance, and reward-based strategies each power AI systems in the real world.</a:t>
            </a:r>
          </a:p>
          <a:p>
            <a:endParaRPr lang="en-US" dirty="0"/>
          </a:p>
          <a:p>
            <a:r>
              <a:rPr lang="en-US" dirty="0"/>
              <a:t>You’ll also get your first glimpse of the network structures that make it all possible.</a:t>
            </a:r>
          </a:p>
          <a:p>
            <a:endParaRPr lang="en-US" dirty="0"/>
          </a:p>
          <a:p>
            <a:r>
              <a:rPr lang="en-US" dirty="0"/>
              <a:t>Fair warning: compared to the first two episodes, this material gets a bit denser.</a:t>
            </a:r>
          </a:p>
          <a:p>
            <a:endParaRPr lang="en-US" dirty="0"/>
          </a:p>
          <a:p>
            <a:r>
              <a:rPr lang="en-US" dirty="0"/>
              <a:t>Ready to see how machines learn? Let’s dive in!</a:t>
            </a:r>
          </a:p>
        </p:txBody>
      </p:sp>
      <p:sp>
        <p:nvSpPr>
          <p:cNvPr id="4" name="Slide Number Placeholder 3">
            <a:extLst>
              <a:ext uri="{FF2B5EF4-FFF2-40B4-BE49-F238E27FC236}">
                <a16:creationId xmlns:a16="http://schemas.microsoft.com/office/drawing/2014/main" id="{83190E7A-E194-0038-8300-A33ECC4A3C16}"/>
              </a:ext>
            </a:extLst>
          </p:cNvPr>
          <p:cNvSpPr>
            <a:spLocks noGrp="1"/>
          </p:cNvSpPr>
          <p:nvPr>
            <p:ph type="sldNum" sz="quarter" idx="5"/>
          </p:nvPr>
        </p:nvSpPr>
        <p:spPr/>
        <p:txBody>
          <a:bodyPr/>
          <a:lstStyle/>
          <a:p>
            <a:fld id="{53C97275-B594-47FB-B586-F2FCC378F3BF}" type="slidenum">
              <a:rPr lang="en-US" smtClean="0"/>
              <a:t>11</a:t>
            </a:fld>
            <a:endParaRPr lang="en-US" dirty="0"/>
          </a:p>
        </p:txBody>
      </p:sp>
    </p:spTree>
    <p:extLst>
      <p:ext uri="{BB962C8B-B14F-4D97-AF65-F5344CB8AC3E}">
        <p14:creationId xmlns:p14="http://schemas.microsoft.com/office/powerpoint/2010/main" val="1319213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seen how AI evolved, let’s zoom in on the engine under the hood: machine learning.</a:t>
            </a:r>
          </a:p>
          <a:p>
            <a:endParaRPr lang="en-US" dirty="0"/>
          </a:p>
          <a:p>
            <a:r>
              <a:rPr lang="en-US" dirty="0"/>
              <a:t>At its core, machine learning means teaching computers by example, instead of writing every rule by hand.</a:t>
            </a:r>
          </a:p>
          <a:p>
            <a:endParaRPr lang="en-US" dirty="0"/>
          </a:p>
          <a:p>
            <a:r>
              <a:rPr lang="en-US" dirty="0"/>
              <a:t>Instead of me coding a flowchart to spot cats, I feed an algorithm thousands of cat photos and let it learn what “cat-ness” looks like on its own.</a:t>
            </a:r>
          </a:p>
          <a:p>
            <a:endParaRPr lang="en-US" dirty="0"/>
          </a:p>
          <a:p>
            <a:r>
              <a:rPr lang="en-US" dirty="0"/>
              <a:t>First up is </a:t>
            </a:r>
            <a:r>
              <a:rPr lang="en-US" b="1" dirty="0"/>
              <a:t>Supervised Learning</a:t>
            </a:r>
            <a:r>
              <a:rPr lang="en-US" dirty="0"/>
              <a:t>—think of a student drilling with flashcards. We give the model inputs paired with the correct answers.</a:t>
            </a:r>
          </a:p>
          <a:p>
            <a:endParaRPr lang="en-US" dirty="0"/>
          </a:p>
          <a:p>
            <a:r>
              <a:rPr lang="en-US" dirty="0"/>
              <a:t>For example, you show a neural network thousands of X-rays labeled ‘tumor’ or ‘no tumor.’</a:t>
            </a:r>
          </a:p>
          <a:p>
            <a:endParaRPr lang="en-US" dirty="0"/>
          </a:p>
          <a:p>
            <a:r>
              <a:rPr lang="en-US" dirty="0"/>
              <a:t>By seeing enough examples, the model tunes itself to predict labels on brand-new scans.</a:t>
            </a:r>
          </a:p>
          <a:p>
            <a:endParaRPr lang="en-US" dirty="0"/>
          </a:p>
          <a:p>
            <a:r>
              <a:rPr lang="en-US" dirty="0"/>
              <a:t>Whenever you hear about “accuracy” or “predictions” on labeled data, that’s supervised learning in action.</a:t>
            </a:r>
          </a:p>
          <a:p>
            <a:endParaRPr lang="en-US" dirty="0"/>
          </a:p>
          <a:p>
            <a:r>
              <a:rPr lang="en-US" dirty="0"/>
              <a:t>Next is </a:t>
            </a:r>
            <a:r>
              <a:rPr lang="en-US" b="1" dirty="0"/>
              <a:t>Unsupervised Learning</a:t>
            </a:r>
            <a:r>
              <a:rPr lang="en-US" dirty="0"/>
              <a:t>, where the computer is an explorer without a map.</a:t>
            </a:r>
          </a:p>
          <a:p>
            <a:endParaRPr lang="en-US" dirty="0"/>
          </a:p>
          <a:p>
            <a:r>
              <a:rPr lang="en-US" dirty="0"/>
              <a:t>We hand it raw, unlabeled data, and it seeks out hidden structure all on its own:</a:t>
            </a:r>
          </a:p>
          <a:p>
            <a:endParaRPr lang="en-US" dirty="0"/>
          </a:p>
          <a:p>
            <a:r>
              <a:rPr lang="en-US" dirty="0"/>
              <a:t>grouping customers by purchasing habits, detecting anomalies in server logs, or discovering topics in text.</a:t>
            </a:r>
          </a:p>
          <a:p>
            <a:endParaRPr lang="en-US" dirty="0"/>
          </a:p>
          <a:p>
            <a:r>
              <a:rPr lang="en-US" dirty="0"/>
              <a:t>There’s no right or wrong answer—it simply uncovers whatever patterns lurk in the data.</a:t>
            </a:r>
          </a:p>
          <a:p>
            <a:endParaRPr lang="en-US" dirty="0"/>
          </a:p>
          <a:p>
            <a:r>
              <a:rPr lang="en-US" dirty="0"/>
              <a:t>These two flavors—supervised with teacher-provided answers, and unsupervised with pure pattern discovery—power a huge swath of AI today.</a:t>
            </a:r>
          </a:p>
        </p:txBody>
      </p:sp>
      <p:sp>
        <p:nvSpPr>
          <p:cNvPr id="4" name="Slide Number Placeholder 3"/>
          <p:cNvSpPr>
            <a:spLocks noGrp="1"/>
          </p:cNvSpPr>
          <p:nvPr>
            <p:ph type="sldNum" sz="quarter" idx="5"/>
          </p:nvPr>
        </p:nvSpPr>
        <p:spPr/>
        <p:txBody>
          <a:bodyPr/>
          <a:lstStyle/>
          <a:p>
            <a:fld id="{53C97275-B594-47FB-B586-F2FCC378F3BF}" type="slidenum">
              <a:rPr lang="en-US" smtClean="0"/>
              <a:t>12</a:t>
            </a:fld>
            <a:endParaRPr lang="en-US" dirty="0"/>
          </a:p>
        </p:txBody>
      </p:sp>
    </p:spTree>
    <p:extLst>
      <p:ext uri="{BB962C8B-B14F-4D97-AF65-F5344CB8AC3E}">
        <p14:creationId xmlns:p14="http://schemas.microsoft.com/office/powerpoint/2010/main" val="2549425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D8E1B-8DDF-D6C9-8C27-A522B5B63D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AC857-E8C0-EAD5-E0B9-9FCADDC7E7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51BB52-2681-1775-518F-311EE82BDC8E}"/>
              </a:ext>
            </a:extLst>
          </p:cNvPr>
          <p:cNvSpPr>
            <a:spLocks noGrp="1"/>
          </p:cNvSpPr>
          <p:nvPr>
            <p:ph type="body" idx="1"/>
          </p:nvPr>
        </p:nvSpPr>
        <p:spPr/>
        <p:txBody>
          <a:bodyPr/>
          <a:lstStyle/>
          <a:p>
            <a:r>
              <a:rPr lang="en-US" dirty="0"/>
              <a:t>Finally, we have </a:t>
            </a:r>
            <a:r>
              <a:rPr lang="en-US" b="1" dirty="0"/>
              <a:t>Reinforcement Learning</a:t>
            </a:r>
            <a:r>
              <a:rPr lang="en-US" dirty="0"/>
              <a:t>, which is all about learning by doing.</a:t>
            </a:r>
          </a:p>
          <a:p>
            <a:endParaRPr lang="en-US" dirty="0"/>
          </a:p>
          <a:p>
            <a:r>
              <a:rPr lang="en-US" dirty="0"/>
              <a:t>Think of training your dog with treats: an RL agent tries actions in an environment, earns rewards or faces penalties, and over many trials discovers the best strategy—just like AlphaGo mastering Go by playing itself millions of times.</a:t>
            </a:r>
          </a:p>
          <a:p>
            <a:endParaRPr lang="en-US" dirty="0"/>
          </a:p>
          <a:p>
            <a:r>
              <a:rPr lang="en-US" dirty="0"/>
              <a:t>In real life, RL helps robots learn to walk, game AI learn to win, and even data centers learn to use less energy.</a:t>
            </a:r>
          </a:p>
          <a:p>
            <a:endParaRPr lang="en-US" dirty="0"/>
          </a:p>
          <a:p>
            <a:r>
              <a:rPr lang="en-US" dirty="0"/>
              <a:t>To recap our three core learning styles:</a:t>
            </a:r>
          </a:p>
          <a:p>
            <a:endParaRPr lang="en-US" dirty="0"/>
          </a:p>
          <a:p>
            <a:r>
              <a:rPr lang="en-US" b="1" dirty="0"/>
              <a:t>Supervised:</a:t>
            </a:r>
            <a:r>
              <a:rPr lang="en-US" dirty="0"/>
              <a:t> like flashcards with correct answers.</a:t>
            </a:r>
          </a:p>
          <a:p>
            <a:endParaRPr lang="en-US" dirty="0"/>
          </a:p>
          <a:p>
            <a:r>
              <a:rPr lang="en-US" b="1" dirty="0"/>
              <a:t>Unsupervised:</a:t>
            </a:r>
            <a:r>
              <a:rPr lang="en-US" dirty="0"/>
              <a:t> like assembling a puzzle with no picture on the box.</a:t>
            </a:r>
          </a:p>
          <a:p>
            <a:endParaRPr lang="en-US" dirty="0"/>
          </a:p>
          <a:p>
            <a:r>
              <a:rPr lang="en-US" b="1" dirty="0"/>
              <a:t>Reinforcement:</a:t>
            </a:r>
            <a:r>
              <a:rPr lang="en-US" dirty="0"/>
              <a:t> like carrot-and-stick trial and error with simulated rewards.</a:t>
            </a:r>
          </a:p>
          <a:p>
            <a:endParaRPr lang="en-US" dirty="0"/>
          </a:p>
          <a:p>
            <a:r>
              <a:rPr lang="en-US" dirty="0"/>
              <a:t>With these three paradigms in your toolkit, you’ll instantly recognize how any AI system you read about is learning its task.</a:t>
            </a:r>
          </a:p>
          <a:p>
            <a:endParaRPr lang="en-US" dirty="0"/>
          </a:p>
          <a:p>
            <a:r>
              <a:rPr lang="en-US" dirty="0"/>
              <a:t>Next up: let’s dive into the inner workings of neural networks!</a:t>
            </a:r>
          </a:p>
        </p:txBody>
      </p:sp>
      <p:sp>
        <p:nvSpPr>
          <p:cNvPr id="4" name="Slide Number Placeholder 3">
            <a:extLst>
              <a:ext uri="{FF2B5EF4-FFF2-40B4-BE49-F238E27FC236}">
                <a16:creationId xmlns:a16="http://schemas.microsoft.com/office/drawing/2014/main" id="{E58FA47F-FDCF-35B8-FF97-210B11928100}"/>
              </a:ext>
            </a:extLst>
          </p:cNvPr>
          <p:cNvSpPr>
            <a:spLocks noGrp="1"/>
          </p:cNvSpPr>
          <p:nvPr>
            <p:ph type="sldNum" sz="quarter" idx="5"/>
          </p:nvPr>
        </p:nvSpPr>
        <p:spPr/>
        <p:txBody>
          <a:bodyPr/>
          <a:lstStyle/>
          <a:p>
            <a:fld id="{53C97275-B594-47FB-B586-F2FCC378F3BF}" type="slidenum">
              <a:rPr lang="en-US" smtClean="0"/>
              <a:t>13</a:t>
            </a:fld>
            <a:endParaRPr lang="en-US" dirty="0"/>
          </a:p>
        </p:txBody>
      </p:sp>
    </p:spTree>
    <p:extLst>
      <p:ext uri="{BB962C8B-B14F-4D97-AF65-F5344CB8AC3E}">
        <p14:creationId xmlns:p14="http://schemas.microsoft.com/office/powerpoint/2010/main" val="2394437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zoom into a single neuron, the basic computation unit in a neural network.</a:t>
            </a:r>
          </a:p>
          <a:p>
            <a:endParaRPr lang="en-US" dirty="0"/>
          </a:p>
          <a:p>
            <a:r>
              <a:rPr lang="en-US" dirty="0"/>
              <a:t>A neuron takes several inputs—numbers that could represent pixel intensities or any observable features.</a:t>
            </a:r>
          </a:p>
          <a:p>
            <a:endParaRPr lang="en-US" dirty="0"/>
          </a:p>
          <a:p>
            <a:r>
              <a:rPr lang="en-US" dirty="0"/>
              <a:t>It multiplies each input by a weight, which you can think of as how much that input matters.</a:t>
            </a:r>
          </a:p>
          <a:p>
            <a:endParaRPr lang="en-US" dirty="0"/>
          </a:p>
          <a:p>
            <a:r>
              <a:rPr lang="en-US" dirty="0"/>
              <a:t>Then it adds them all together with a </a:t>
            </a:r>
            <a:r>
              <a:rPr lang="en-US" b="1" dirty="0"/>
              <a:t>bias term</a:t>
            </a:r>
            <a:r>
              <a:rPr lang="en-US" dirty="0"/>
              <a:t>.</a:t>
            </a:r>
          </a:p>
          <a:p>
            <a:endParaRPr lang="en-US" dirty="0"/>
          </a:p>
          <a:p>
            <a:r>
              <a:rPr lang="en-US" dirty="0"/>
              <a:t>A bias term is a constant added to the weighted sum before the activation function.</a:t>
            </a:r>
          </a:p>
          <a:p>
            <a:endParaRPr lang="en-US" dirty="0"/>
          </a:p>
          <a:p>
            <a:r>
              <a:rPr lang="en-US" dirty="0"/>
              <a:t>It lets the neuron shift its activation threshold, helping the model fit data better—even when inputs are zero.</a:t>
            </a:r>
          </a:p>
          <a:p>
            <a:endParaRPr lang="en-US" dirty="0"/>
          </a:p>
          <a:p>
            <a:r>
              <a:rPr lang="en-US" dirty="0"/>
              <a:t>That total then passes through an </a:t>
            </a:r>
            <a:r>
              <a:rPr lang="en-US" b="1" dirty="0"/>
              <a:t>activation function</a:t>
            </a:r>
            <a:r>
              <a:rPr lang="en-US" dirty="0"/>
              <a:t>, which decides the neuron’s output—basically asking, </a:t>
            </a:r>
            <a:r>
              <a:rPr lang="en-US" i="1" dirty="0"/>
              <a:t>“Should I fire? And if so, by how much?”</a:t>
            </a:r>
          </a:p>
          <a:p>
            <a:endParaRPr lang="en-US" dirty="0"/>
          </a:p>
          <a:p>
            <a:r>
              <a:rPr lang="en-US" dirty="0"/>
              <a:t>One popular activation is the </a:t>
            </a:r>
            <a:r>
              <a:rPr lang="en-US" b="1" dirty="0"/>
              <a:t>Rectified Linear Unit</a:t>
            </a:r>
            <a:r>
              <a:rPr lang="en-US" dirty="0"/>
              <a:t>, or </a:t>
            </a:r>
            <a:r>
              <a:rPr lang="en-US" b="1" dirty="0"/>
              <a:t>ReLU</a:t>
            </a:r>
            <a:r>
              <a:rPr lang="en-US" dirty="0"/>
              <a:t>.</a:t>
            </a:r>
          </a:p>
          <a:p>
            <a:endParaRPr lang="en-US" dirty="0"/>
          </a:p>
          <a:p>
            <a:r>
              <a:rPr lang="en-US" dirty="0"/>
              <a:t>Mathematically, it’s written as “f of x equals the maximum of zero and x.”</a:t>
            </a:r>
          </a:p>
          <a:p>
            <a:endParaRPr lang="en-US" dirty="0"/>
          </a:p>
          <a:p>
            <a:r>
              <a:rPr lang="en-US" dirty="0"/>
              <a:t>If the sum is negative, ReLU outputs zero; if positive, it outputs the input unchanged.</a:t>
            </a:r>
          </a:p>
          <a:p>
            <a:endParaRPr lang="en-US" dirty="0"/>
          </a:p>
          <a:p>
            <a:r>
              <a:rPr lang="en-US" dirty="0"/>
              <a:t>ReLU is lightning-fast in hardware and helps prevent the </a:t>
            </a:r>
            <a:r>
              <a:rPr lang="en-US" b="1" dirty="0"/>
              <a:t>vanishing gradient problem</a:t>
            </a:r>
            <a:r>
              <a:rPr lang="en-US" dirty="0"/>
              <a:t>.</a:t>
            </a:r>
          </a:p>
          <a:p>
            <a:endParaRPr lang="en-US" dirty="0"/>
          </a:p>
          <a:p>
            <a:r>
              <a:rPr lang="en-US" dirty="0"/>
              <a:t>Now, a </a:t>
            </a:r>
            <a:r>
              <a:rPr lang="en-US" b="1" dirty="0"/>
              <a:t>gradient</a:t>
            </a:r>
            <a:r>
              <a:rPr lang="en-US" dirty="0"/>
              <a:t> is basically the slope or rate of change of the loss function with respect to the neuron’s weights.</a:t>
            </a:r>
          </a:p>
          <a:p>
            <a:endParaRPr lang="en-US" dirty="0"/>
          </a:p>
          <a:p>
            <a:r>
              <a:rPr lang="en-US" dirty="0"/>
              <a:t>It tells the network how to adjust those weights to improve performance.</a:t>
            </a:r>
          </a:p>
          <a:p>
            <a:endParaRPr lang="en-US" dirty="0"/>
          </a:p>
          <a:p>
            <a:r>
              <a:rPr lang="en-US" dirty="0"/>
              <a:t>If the gradient gets too small, learning slows or stops.</a:t>
            </a:r>
          </a:p>
          <a:p>
            <a:endParaRPr lang="en-US" dirty="0"/>
          </a:p>
          <a:p>
            <a:r>
              <a:rPr lang="en-US" dirty="0"/>
              <a:t>ReLU helps keep gradients healthy by avoiding tiny values, but neurons can still “die” if they constantly output zero, causing zero gradients.</a:t>
            </a:r>
          </a:p>
          <a:p>
            <a:endParaRPr lang="en-US" dirty="0"/>
          </a:p>
          <a:p>
            <a:r>
              <a:rPr lang="en-US" dirty="0"/>
              <a:t>Another classic activation function is the </a:t>
            </a:r>
            <a:r>
              <a:rPr lang="en-US" b="1" dirty="0"/>
              <a:t>sigmoid</a:t>
            </a:r>
            <a:r>
              <a:rPr lang="en-US" dirty="0"/>
              <a:t>, denoted as “Sigma of x equals one divided by one plus e to the negative x.”</a:t>
            </a:r>
          </a:p>
          <a:p>
            <a:endParaRPr lang="en-US" dirty="0"/>
          </a:p>
          <a:p>
            <a:r>
              <a:rPr lang="en-US" dirty="0"/>
              <a:t>It produces a smooth, S-shaped curve, squashing any real number between zero and one.</a:t>
            </a:r>
          </a:p>
          <a:p>
            <a:endParaRPr lang="en-US" dirty="0"/>
          </a:p>
          <a:p>
            <a:r>
              <a:rPr lang="en-US" dirty="0"/>
              <a:t>This makes sigmoid great for output layers when you need a probability estimate.</a:t>
            </a:r>
          </a:p>
          <a:p>
            <a:endParaRPr lang="en-US" dirty="0"/>
          </a:p>
          <a:p>
            <a:r>
              <a:rPr lang="en-US" dirty="0"/>
              <a:t>However, for very large or small inputs, its gradient becomes vanishingly small, slowing learning in deep networks.</a:t>
            </a:r>
          </a:p>
          <a:p>
            <a:endParaRPr lang="en-US" dirty="0"/>
          </a:p>
          <a:p>
            <a:r>
              <a:rPr lang="en-US" dirty="0"/>
              <a:t>Also, because sigmoid outputs are always positive, it can introduce a </a:t>
            </a:r>
            <a:r>
              <a:rPr lang="en-US" b="1" dirty="0"/>
              <a:t>positivity bias</a:t>
            </a:r>
            <a:r>
              <a:rPr lang="en-US" dirty="0"/>
              <a:t>—a tendency to focus more on positive information during weight updates.</a:t>
            </a:r>
          </a:p>
          <a:p>
            <a:endParaRPr lang="en-US" dirty="0"/>
          </a:p>
          <a:p>
            <a:r>
              <a:rPr lang="en-US" dirty="0"/>
              <a:t>Understanding these two functions—ReLU for fast, unbounded activation, and sigmoid for smooth probability outputs—gives you insight into how each neuron shapes the flow of information through the network.</a:t>
            </a:r>
          </a:p>
        </p:txBody>
      </p:sp>
      <p:sp>
        <p:nvSpPr>
          <p:cNvPr id="4" name="Slide Number Placeholder 3"/>
          <p:cNvSpPr>
            <a:spLocks noGrp="1"/>
          </p:cNvSpPr>
          <p:nvPr>
            <p:ph type="sldNum" sz="quarter" idx="5"/>
          </p:nvPr>
        </p:nvSpPr>
        <p:spPr/>
        <p:txBody>
          <a:bodyPr/>
          <a:lstStyle/>
          <a:p>
            <a:fld id="{53C97275-B594-47FB-B586-F2FCC378F3BF}" type="slidenum">
              <a:rPr lang="en-US" smtClean="0"/>
              <a:t>14</a:t>
            </a:fld>
            <a:endParaRPr lang="en-US" dirty="0"/>
          </a:p>
        </p:txBody>
      </p:sp>
    </p:spTree>
    <p:extLst>
      <p:ext uri="{BB962C8B-B14F-4D97-AF65-F5344CB8AC3E}">
        <p14:creationId xmlns:p14="http://schemas.microsoft.com/office/powerpoint/2010/main" val="1305352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FEDD2-C840-21B1-0095-CA95C66D2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6800F5-09C6-D849-CF4D-9EC202A5E9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AB002-F105-139B-7ACB-F5789BB6A672}"/>
              </a:ext>
            </a:extLst>
          </p:cNvPr>
          <p:cNvSpPr>
            <a:spLocks noGrp="1"/>
          </p:cNvSpPr>
          <p:nvPr>
            <p:ph type="body" idx="1"/>
          </p:nvPr>
        </p:nvSpPr>
        <p:spPr/>
        <p:txBody>
          <a:bodyPr/>
          <a:lstStyle/>
          <a:p>
            <a:r>
              <a:rPr lang="en-US" dirty="0"/>
              <a:t>Now, imagine stitching those neurons into layers to form a full neural network.</a:t>
            </a:r>
          </a:p>
          <a:p>
            <a:endParaRPr lang="en-US" dirty="0"/>
          </a:p>
          <a:p>
            <a:r>
              <a:rPr lang="en-US" dirty="0"/>
              <a:t>The </a:t>
            </a:r>
            <a:r>
              <a:rPr lang="en-US" b="1" dirty="0"/>
              <a:t>input layer</a:t>
            </a:r>
            <a:r>
              <a:rPr lang="en-US" dirty="0"/>
              <a:t> takes raw data—like pixel values from an image or numerical features from text.</a:t>
            </a:r>
          </a:p>
          <a:p>
            <a:endParaRPr lang="en-US" dirty="0"/>
          </a:p>
          <a:p>
            <a:r>
              <a:rPr lang="en-US" dirty="0"/>
              <a:t>That data flows through one or more </a:t>
            </a:r>
            <a:r>
              <a:rPr lang="en-US" b="1" dirty="0"/>
              <a:t>hidden layers</a:t>
            </a:r>
            <a:r>
              <a:rPr lang="en-US" dirty="0"/>
              <a:t>, where each neuron responds to patterns from the previous layer:</a:t>
            </a:r>
          </a:p>
          <a:p>
            <a:endParaRPr lang="en-US" dirty="0"/>
          </a:p>
          <a:p>
            <a:r>
              <a:rPr lang="en-US" dirty="0"/>
              <a:t>Early hidden layers might detect edges or basic textures, while deeper hidden layers recognize object parts or semantic features.</a:t>
            </a:r>
          </a:p>
          <a:p>
            <a:endParaRPr lang="en-US" dirty="0"/>
          </a:p>
          <a:p>
            <a:r>
              <a:rPr lang="en-US" dirty="0"/>
              <a:t>Finally, the </a:t>
            </a:r>
            <a:r>
              <a:rPr lang="en-US" b="1" dirty="0"/>
              <a:t>output layer</a:t>
            </a:r>
            <a:r>
              <a:rPr lang="en-US" dirty="0"/>
              <a:t> produces the network’s result, such as probabilities for each possible label—like ‘cat’ versus ‘dog.’</a:t>
            </a:r>
          </a:p>
          <a:p>
            <a:endParaRPr lang="en-US" dirty="0"/>
          </a:p>
          <a:p>
            <a:r>
              <a:rPr lang="en-US" dirty="0"/>
              <a:t>When we say </a:t>
            </a:r>
            <a:r>
              <a:rPr lang="en-US" b="1" dirty="0"/>
              <a:t>deep learning</a:t>
            </a:r>
            <a:r>
              <a:rPr lang="en-US" dirty="0"/>
              <a:t>, we simply mean a network with many hidden layers.</a:t>
            </a:r>
          </a:p>
          <a:p>
            <a:endParaRPr lang="en-US" dirty="0"/>
          </a:p>
          <a:p>
            <a:r>
              <a:rPr lang="en-US" dirty="0"/>
              <a:t>Depth allows the model to learn rich, hierarchical feature representations—from low-level details to high-level abstractions—unlocking breakthroughs in image recognition, speech processing, and natural language understanding.</a:t>
            </a:r>
          </a:p>
          <a:p>
            <a:endParaRPr lang="en-US" dirty="0"/>
          </a:p>
          <a:p>
            <a:r>
              <a:rPr lang="en-US" dirty="0"/>
              <a:t>But how does the network actually learn?</a:t>
            </a:r>
          </a:p>
          <a:p>
            <a:endParaRPr lang="en-US" dirty="0"/>
          </a:p>
          <a:p>
            <a:r>
              <a:rPr lang="en-US" dirty="0"/>
              <a:t>It starts with all weights set randomly, so initial predictions are basically noise.</a:t>
            </a:r>
          </a:p>
          <a:p>
            <a:endParaRPr lang="en-US" dirty="0"/>
          </a:p>
          <a:p>
            <a:r>
              <a:rPr lang="en-US" dirty="0"/>
              <a:t>Then, for each training example, the network makes a prediction and we compute an </a:t>
            </a:r>
            <a:r>
              <a:rPr lang="en-US" b="1" dirty="0"/>
              <a:t>error</a:t>
            </a:r>
            <a:r>
              <a:rPr lang="en-US" dirty="0"/>
              <a:t>—how far that prediction is from the true label.</a:t>
            </a:r>
          </a:p>
          <a:p>
            <a:endParaRPr lang="en-US" dirty="0"/>
          </a:p>
          <a:p>
            <a:r>
              <a:rPr lang="en-US" dirty="0"/>
              <a:t>Using that error, we adjust each weight slightly in the direction that reduces the error, repeating this process millions of times.</a:t>
            </a:r>
          </a:p>
          <a:p>
            <a:endParaRPr lang="en-US" dirty="0"/>
          </a:p>
          <a:p>
            <a:r>
              <a:rPr lang="en-US" dirty="0"/>
              <a:t>Picture each weight as a tiny knob on a massive control panel.</a:t>
            </a:r>
          </a:p>
          <a:p>
            <a:endParaRPr lang="en-US" dirty="0"/>
          </a:p>
          <a:p>
            <a:r>
              <a:rPr lang="en-US" dirty="0"/>
              <a:t>Every time the network sees a new example, it measures its mistake and nudges those knobs a little toward better performance.</a:t>
            </a:r>
          </a:p>
          <a:p>
            <a:endParaRPr lang="en-US" dirty="0"/>
          </a:p>
          <a:p>
            <a:r>
              <a:rPr lang="en-US" dirty="0"/>
              <a:t>Over countless iterations—whether classifying images or playing games like AlphaGo—the network converges on a set of weights that make it highly accurate.</a:t>
            </a:r>
          </a:p>
          <a:p>
            <a:endParaRPr lang="en-US" dirty="0"/>
          </a:p>
          <a:p>
            <a:r>
              <a:rPr lang="en-US" dirty="0"/>
              <a:t>This interplay of layered structures and iterative weight updates is at the heart of neural network training—powering everything from your voice assistant to state-of-the-art language models.</a:t>
            </a:r>
          </a:p>
        </p:txBody>
      </p:sp>
      <p:sp>
        <p:nvSpPr>
          <p:cNvPr id="4" name="Slide Number Placeholder 3">
            <a:extLst>
              <a:ext uri="{FF2B5EF4-FFF2-40B4-BE49-F238E27FC236}">
                <a16:creationId xmlns:a16="http://schemas.microsoft.com/office/drawing/2014/main" id="{A4AA9D85-A19E-8F45-4B78-8DF61FE649E2}"/>
              </a:ext>
            </a:extLst>
          </p:cNvPr>
          <p:cNvSpPr>
            <a:spLocks noGrp="1"/>
          </p:cNvSpPr>
          <p:nvPr>
            <p:ph type="sldNum" sz="quarter" idx="5"/>
          </p:nvPr>
        </p:nvSpPr>
        <p:spPr/>
        <p:txBody>
          <a:bodyPr/>
          <a:lstStyle/>
          <a:p>
            <a:fld id="{53C97275-B594-47FB-B586-F2FCC378F3BF}" type="slidenum">
              <a:rPr lang="en-US" smtClean="0"/>
              <a:t>15</a:t>
            </a:fld>
            <a:endParaRPr lang="en-US" dirty="0"/>
          </a:p>
        </p:txBody>
      </p:sp>
    </p:spTree>
    <p:extLst>
      <p:ext uri="{BB962C8B-B14F-4D97-AF65-F5344CB8AC3E}">
        <p14:creationId xmlns:p14="http://schemas.microsoft.com/office/powerpoint/2010/main" val="3743694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1D846-83E0-B2EF-0BDF-078C75322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49875F-6366-D5EE-9EE5-61711DD6F4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37D231-0001-BBEC-7700-CB024BE88692}"/>
              </a:ext>
            </a:extLst>
          </p:cNvPr>
          <p:cNvSpPr>
            <a:spLocks noGrp="1"/>
          </p:cNvSpPr>
          <p:nvPr>
            <p:ph type="body" idx="1"/>
          </p:nvPr>
        </p:nvSpPr>
        <p:spPr/>
        <p:txBody>
          <a:bodyPr/>
          <a:lstStyle/>
          <a:p>
            <a:r>
              <a:rPr lang="en-US" dirty="0"/>
              <a:t>With that, we’ve reached the end of Episode 2.</a:t>
            </a:r>
          </a:p>
          <a:p>
            <a:endParaRPr lang="en-US" dirty="0"/>
          </a:p>
          <a:p>
            <a:r>
              <a:rPr lang="en-US" dirty="0"/>
              <a:t>I know we covered a lot, and some of the math might have been a bit tough to chew through.</a:t>
            </a:r>
          </a:p>
          <a:p>
            <a:endParaRPr lang="en-US" dirty="0"/>
          </a:p>
          <a:p>
            <a:r>
              <a:rPr lang="en-US" dirty="0"/>
              <a:t>If you have any questions, please don’t hesitate to reach out—I’m happy to help clarify anything.</a:t>
            </a:r>
          </a:p>
          <a:p>
            <a:endParaRPr lang="en-US" dirty="0"/>
          </a:p>
          <a:p>
            <a:r>
              <a:rPr lang="en-US" dirty="0"/>
              <a:t>In the next episode, we’ll dive deeper into how neural networks learn, focusing more on weights, layers, parameters, and activations.</a:t>
            </a:r>
          </a:p>
          <a:p>
            <a:endParaRPr lang="en-US" dirty="0"/>
          </a:p>
          <a:p>
            <a:r>
              <a:rPr lang="en-US" dirty="0"/>
              <a:t>I’ll see you next time!</a:t>
            </a:r>
          </a:p>
        </p:txBody>
      </p:sp>
      <p:sp>
        <p:nvSpPr>
          <p:cNvPr id="4" name="Slide Number Placeholder 3">
            <a:extLst>
              <a:ext uri="{FF2B5EF4-FFF2-40B4-BE49-F238E27FC236}">
                <a16:creationId xmlns:a16="http://schemas.microsoft.com/office/drawing/2014/main" id="{2F8F46AD-E704-7607-343A-A9EEC6F2E703}"/>
              </a:ext>
            </a:extLst>
          </p:cNvPr>
          <p:cNvSpPr>
            <a:spLocks noGrp="1"/>
          </p:cNvSpPr>
          <p:nvPr>
            <p:ph type="sldNum" sz="quarter" idx="5"/>
          </p:nvPr>
        </p:nvSpPr>
        <p:spPr/>
        <p:txBody>
          <a:bodyPr/>
          <a:lstStyle/>
          <a:p>
            <a:fld id="{53C97275-B594-47FB-B586-F2FCC378F3BF}" type="slidenum">
              <a:rPr lang="en-US" smtClean="0"/>
              <a:t>16</a:t>
            </a:fld>
            <a:endParaRPr lang="en-US" dirty="0"/>
          </a:p>
        </p:txBody>
      </p:sp>
    </p:spTree>
    <p:extLst>
      <p:ext uri="{BB962C8B-B14F-4D97-AF65-F5344CB8AC3E}">
        <p14:creationId xmlns:p14="http://schemas.microsoft.com/office/powerpoint/2010/main" val="4013043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9C6EC-761A-0ED7-6573-DF473DF49E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6FAE3-D270-6C12-7278-999BA10AF2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03B4D2-D531-1E71-8CEB-D54A0B56645C}"/>
              </a:ext>
            </a:extLst>
          </p:cNvPr>
          <p:cNvSpPr>
            <a:spLocks noGrp="1"/>
          </p:cNvSpPr>
          <p:nvPr>
            <p:ph type="body" idx="1"/>
          </p:nvPr>
        </p:nvSpPr>
        <p:spPr/>
        <p:txBody>
          <a:bodyPr/>
          <a:lstStyle/>
          <a:p>
            <a:r>
              <a:rPr lang="en-US" dirty="0"/>
              <a:t>Hello and welcome to Episode 3:</a:t>
            </a:r>
          </a:p>
          <a:p>
            <a:endParaRPr lang="en-US" dirty="0"/>
          </a:p>
          <a:p>
            <a:r>
              <a:rPr lang="en-US" dirty="0"/>
              <a:t>I’m Andrew Brown, and today we’re peeling back the curtain on the nuts and bolts of deep learning.</a:t>
            </a:r>
          </a:p>
          <a:p>
            <a:endParaRPr lang="en-US" dirty="0"/>
          </a:p>
          <a:p>
            <a:r>
              <a:rPr lang="en-US" dirty="0"/>
              <a:t>We’ll start by exploring </a:t>
            </a:r>
            <a:r>
              <a:rPr lang="en-US" b="1" dirty="0"/>
              <a:t>weights</a:t>
            </a:r>
            <a:r>
              <a:rPr lang="en-US" dirty="0"/>
              <a:t>—the little numbers that encode a model’s memory—and see how layers stack up to build richer features.</a:t>
            </a:r>
          </a:p>
          <a:p>
            <a:endParaRPr lang="en-US" dirty="0"/>
          </a:p>
          <a:p>
            <a:r>
              <a:rPr lang="en-US" dirty="0"/>
              <a:t>Next, we’ll talk about </a:t>
            </a:r>
            <a:r>
              <a:rPr lang="en-US" b="1" dirty="0"/>
              <a:t>parameters</a:t>
            </a:r>
            <a:r>
              <a:rPr lang="en-US" dirty="0"/>
              <a:t> and how architectures like Mixture-of-Experts scale to billions of them.</a:t>
            </a:r>
          </a:p>
          <a:p>
            <a:endParaRPr lang="en-US" dirty="0"/>
          </a:p>
          <a:p>
            <a:r>
              <a:rPr lang="en-US" dirty="0"/>
              <a:t>Then, we’ll dive into </a:t>
            </a:r>
            <a:r>
              <a:rPr lang="en-US" b="1" dirty="0"/>
              <a:t>activations</a:t>
            </a:r>
            <a:r>
              <a:rPr lang="en-US" dirty="0"/>
              <a:t>—the non-linear magic that makes networks expressive.</a:t>
            </a:r>
          </a:p>
          <a:p>
            <a:endParaRPr lang="en-US" dirty="0"/>
          </a:p>
          <a:p>
            <a:r>
              <a:rPr lang="en-US" dirty="0"/>
              <a:t>Finally, we’ll demystify </a:t>
            </a:r>
            <a:r>
              <a:rPr lang="en-US" b="1" dirty="0"/>
              <a:t>backpropagation</a:t>
            </a:r>
            <a:r>
              <a:rPr lang="en-US" dirty="0"/>
              <a:t> and </a:t>
            </a:r>
            <a:r>
              <a:rPr lang="en-US" b="1" dirty="0"/>
              <a:t>gradient descent</a:t>
            </a:r>
            <a:r>
              <a:rPr lang="en-US" dirty="0"/>
              <a:t>, the calculus-powered duo that tunes every weight in the network.</a:t>
            </a:r>
          </a:p>
          <a:p>
            <a:endParaRPr lang="en-US" dirty="0"/>
          </a:p>
          <a:p>
            <a:r>
              <a:rPr lang="en-US" dirty="0"/>
              <a:t>Let’s jump in!</a:t>
            </a:r>
          </a:p>
        </p:txBody>
      </p:sp>
      <p:sp>
        <p:nvSpPr>
          <p:cNvPr id="4" name="Slide Number Placeholder 3">
            <a:extLst>
              <a:ext uri="{FF2B5EF4-FFF2-40B4-BE49-F238E27FC236}">
                <a16:creationId xmlns:a16="http://schemas.microsoft.com/office/drawing/2014/main" id="{8C18E867-577A-6F35-65B0-3D7CDF1297FC}"/>
              </a:ext>
            </a:extLst>
          </p:cNvPr>
          <p:cNvSpPr>
            <a:spLocks noGrp="1"/>
          </p:cNvSpPr>
          <p:nvPr>
            <p:ph type="sldNum" sz="quarter" idx="5"/>
          </p:nvPr>
        </p:nvSpPr>
        <p:spPr/>
        <p:txBody>
          <a:bodyPr/>
          <a:lstStyle/>
          <a:p>
            <a:fld id="{53C97275-B594-47FB-B586-F2FCC378F3BF}" type="slidenum">
              <a:rPr lang="en-US" smtClean="0"/>
              <a:t>17</a:t>
            </a:fld>
            <a:endParaRPr lang="en-US" dirty="0"/>
          </a:p>
        </p:txBody>
      </p:sp>
    </p:spTree>
    <p:extLst>
      <p:ext uri="{BB962C8B-B14F-4D97-AF65-F5344CB8AC3E}">
        <p14:creationId xmlns:p14="http://schemas.microsoft.com/office/powerpoint/2010/main" val="413638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a:t>
            </a:r>
            <a:r>
              <a:rPr lang="en-US" b="1" dirty="0"/>
              <a:t>layers</a:t>
            </a:r>
            <a:r>
              <a:rPr lang="en-US" dirty="0"/>
              <a:t>.</a:t>
            </a:r>
          </a:p>
          <a:p>
            <a:r>
              <a:rPr lang="en-US" dirty="0"/>
              <a:t>Think of a neural network as a stack of processing stages.</a:t>
            </a:r>
          </a:p>
          <a:p>
            <a:endParaRPr lang="en-US" dirty="0"/>
          </a:p>
          <a:p>
            <a:r>
              <a:rPr lang="en-US" dirty="0"/>
              <a:t>The </a:t>
            </a:r>
            <a:r>
              <a:rPr lang="en-US" b="1" dirty="0"/>
              <a:t>input layer</a:t>
            </a:r>
            <a:r>
              <a:rPr lang="en-US" dirty="0"/>
              <a:t> takes raw data—pixel values for images or numeric features for text.</a:t>
            </a:r>
          </a:p>
          <a:p>
            <a:endParaRPr lang="en-US" dirty="0"/>
          </a:p>
          <a:p>
            <a:r>
              <a:rPr lang="en-US" dirty="0"/>
              <a:t>That feeds into one or more </a:t>
            </a:r>
            <a:r>
              <a:rPr lang="en-US" b="1" dirty="0"/>
              <a:t>hidden layers</a:t>
            </a:r>
            <a:r>
              <a:rPr lang="en-US" dirty="0"/>
              <a:t>, each working at a higher level of abstraction.</a:t>
            </a:r>
          </a:p>
          <a:p>
            <a:endParaRPr lang="en-US" dirty="0"/>
          </a:p>
          <a:p>
            <a:r>
              <a:rPr lang="en-US" dirty="0"/>
              <a:t>Early hidden layers might detect edges or color contrasts; middle layers assemble those into shapes or word combinations; deep layers can recognize objects or sentence meaning.</a:t>
            </a:r>
          </a:p>
          <a:p>
            <a:endParaRPr lang="en-US" dirty="0"/>
          </a:p>
          <a:p>
            <a:r>
              <a:rPr lang="en-US" dirty="0"/>
              <a:t>Finally, the </a:t>
            </a:r>
            <a:r>
              <a:rPr lang="en-US" b="1" dirty="0"/>
              <a:t>output layer</a:t>
            </a:r>
            <a:r>
              <a:rPr lang="en-US" dirty="0"/>
              <a:t> produces the network’s decision—probabilities for each class or a predicted value.</a:t>
            </a:r>
          </a:p>
          <a:p>
            <a:endParaRPr lang="en-US" dirty="0"/>
          </a:p>
          <a:p>
            <a:r>
              <a:rPr lang="en-US" dirty="0"/>
              <a:t>When someone says a network has 12 layers, they’re usually counting all hidden layers plus the output.</a:t>
            </a:r>
          </a:p>
          <a:p>
            <a:endParaRPr lang="en-US" dirty="0"/>
          </a:p>
          <a:p>
            <a:r>
              <a:rPr lang="en-US" dirty="0"/>
              <a:t>The balance of </a:t>
            </a:r>
            <a:r>
              <a:rPr lang="en-US" b="1" dirty="0"/>
              <a:t>depth</a:t>
            </a:r>
            <a:r>
              <a:rPr lang="en-US" dirty="0"/>
              <a:t> (number of layers) and </a:t>
            </a:r>
            <a:r>
              <a:rPr lang="en-US" b="1" dirty="0"/>
              <a:t>width</a:t>
            </a:r>
            <a:r>
              <a:rPr lang="en-US" dirty="0"/>
              <a:t> (neurons per layer) is a key architectural choice.</a:t>
            </a:r>
          </a:p>
          <a:p>
            <a:endParaRPr lang="en-US" dirty="0"/>
          </a:p>
          <a:p>
            <a:r>
              <a:rPr lang="en-US" dirty="0"/>
              <a:t>Deeper networks can learn richer hierarchies but require more data and compute power.</a:t>
            </a:r>
          </a:p>
        </p:txBody>
      </p:sp>
      <p:sp>
        <p:nvSpPr>
          <p:cNvPr id="4" name="Slide Number Placeholder 3"/>
          <p:cNvSpPr>
            <a:spLocks noGrp="1"/>
          </p:cNvSpPr>
          <p:nvPr>
            <p:ph type="sldNum" sz="quarter" idx="5"/>
          </p:nvPr>
        </p:nvSpPr>
        <p:spPr/>
        <p:txBody>
          <a:bodyPr/>
          <a:lstStyle/>
          <a:p>
            <a:fld id="{53C97275-B594-47FB-B586-F2FCC378F3BF}" type="slidenum">
              <a:rPr lang="en-US" smtClean="0"/>
              <a:t>18</a:t>
            </a:fld>
            <a:endParaRPr lang="en-US" dirty="0"/>
          </a:p>
        </p:txBody>
      </p:sp>
    </p:spTree>
    <p:extLst>
      <p:ext uri="{BB962C8B-B14F-4D97-AF65-F5344CB8AC3E}">
        <p14:creationId xmlns:p14="http://schemas.microsoft.com/office/powerpoint/2010/main" val="1091069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along, we’ve got parameters. </a:t>
            </a:r>
          </a:p>
          <a:p>
            <a:endParaRPr lang="en-US" dirty="0"/>
          </a:p>
          <a:p>
            <a:r>
              <a:rPr lang="en-US" dirty="0"/>
              <a:t>Imagine every parameter as a little knob or dial inside the model—the weight and the bias are just two types of those knobs. </a:t>
            </a:r>
          </a:p>
          <a:p>
            <a:endParaRPr lang="en-US" dirty="0"/>
          </a:p>
          <a:p>
            <a:r>
              <a:rPr lang="en-US" dirty="0"/>
              <a:t>When I say a model has ten million parameters, I really mean it has ten million of those knobs it learned to adjust so it can recognize patterns in data.</a:t>
            </a:r>
          </a:p>
          <a:p>
            <a:endParaRPr lang="en-US" dirty="0"/>
          </a:p>
          <a:p>
            <a:r>
              <a:rPr lang="en-US" dirty="0"/>
              <a:t>Now, take GPT-3 as an example. It has about one hundred and seventy-five billion of those knobs, which is why it can capture so much information, and it learned them by reading roughly half a trillion words of text.</a:t>
            </a:r>
          </a:p>
          <a:p>
            <a:endParaRPr lang="en-US" dirty="0"/>
          </a:p>
          <a:p>
            <a:r>
              <a:rPr lang="en-US" dirty="0"/>
              <a:t>Next, we’ll talk about how engineers make these huge models more efficient without losing power. </a:t>
            </a:r>
          </a:p>
          <a:p>
            <a:endParaRPr lang="en-US" dirty="0"/>
          </a:p>
          <a:p>
            <a:r>
              <a:rPr lang="en-US" dirty="0"/>
              <a:t>They use something called a mixture of experts. Picture a big group of specialists—say, sixty-four different teams—each one tuned to handle different kinds of tasks. </a:t>
            </a:r>
          </a:p>
          <a:p>
            <a:endParaRPr lang="en-US" dirty="0"/>
          </a:p>
          <a:p>
            <a:r>
              <a:rPr lang="en-US" dirty="0"/>
              <a:t>Instead of sending every piece of text to all sixty-four teams (which would be slow and costly), the model uses a small “gatekeeper” network to pick just two teams that are best suited for that particular piece of text.</a:t>
            </a:r>
          </a:p>
          <a:p>
            <a:endParaRPr lang="en-US" dirty="0"/>
          </a:p>
          <a:p>
            <a:r>
              <a:rPr lang="en-US" dirty="0"/>
              <a:t>Google’s </a:t>
            </a:r>
            <a:r>
              <a:rPr lang="en-US" dirty="0" err="1"/>
              <a:t>GLaM</a:t>
            </a:r>
            <a:r>
              <a:rPr lang="en-US" dirty="0"/>
              <a:t> model is a good illustration: behind the scenes it actually contains about 1.2 trillion knobs, but because it only activates two of those teams at a time, it only turns on around ninety-seven billion knobs for each input.</a:t>
            </a:r>
          </a:p>
          <a:p>
            <a:endParaRPr lang="en-US" dirty="0"/>
          </a:p>
          <a:p>
            <a:r>
              <a:rPr lang="en-US" dirty="0"/>
              <a:t>That way, you get almost all the power of a gigantic model without paying the full cost in computing every single time.</a:t>
            </a:r>
          </a:p>
          <a:p>
            <a:endParaRPr lang="en-US" dirty="0"/>
          </a:p>
        </p:txBody>
      </p:sp>
      <p:sp>
        <p:nvSpPr>
          <p:cNvPr id="4" name="Slide Number Placeholder 3"/>
          <p:cNvSpPr>
            <a:spLocks noGrp="1"/>
          </p:cNvSpPr>
          <p:nvPr>
            <p:ph type="sldNum" sz="quarter" idx="5"/>
          </p:nvPr>
        </p:nvSpPr>
        <p:spPr/>
        <p:txBody>
          <a:bodyPr/>
          <a:lstStyle/>
          <a:p>
            <a:fld id="{53C97275-B594-47FB-B586-F2FCC378F3BF}" type="slidenum">
              <a:rPr lang="en-US" smtClean="0"/>
              <a:t>19</a:t>
            </a:fld>
            <a:endParaRPr lang="en-US" dirty="0"/>
          </a:p>
        </p:txBody>
      </p:sp>
    </p:spTree>
    <p:extLst>
      <p:ext uri="{BB962C8B-B14F-4D97-AF65-F5344CB8AC3E}">
        <p14:creationId xmlns:p14="http://schemas.microsoft.com/office/powerpoint/2010/main" val="318831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and most importantly, I use WhisperTyping’s voice-to-text to capture my raw ideas. I speak my brainstorms out loud and get an instant transcript to work from, saving me many hours of typing.</a:t>
            </a:r>
          </a:p>
          <a:p>
            <a:endParaRPr lang="en-US" dirty="0"/>
          </a:p>
          <a:p>
            <a:r>
              <a:rPr lang="en-US" dirty="0"/>
              <a:t>Next, I feed those transcripts into an AI co-writer—mainly GPT-4 with its built-in web search tool—to organize notes, fact-check details, and suggest crisp phrasing. </a:t>
            </a:r>
          </a:p>
          <a:p>
            <a:endParaRPr lang="en-US" dirty="0"/>
          </a:p>
          <a:p>
            <a:r>
              <a:rPr lang="en-US" dirty="0"/>
              <a:t>Then, I bounce drafts back and forth with Claude and Gemini, diving into research papers and refining any rough edges. This step is optional and depends on the technicality of what you’re working on.</a:t>
            </a:r>
          </a:p>
          <a:p>
            <a:endParaRPr lang="en-US" dirty="0"/>
          </a:p>
          <a:p>
            <a:r>
              <a:rPr lang="en-US" dirty="0"/>
              <a:t>Finally, I stitch everything together into bite-sized scripts, cut out the fluff, and polish the flow manually; fitting content to your voice is still key despite the liberal use of AI.</a:t>
            </a:r>
          </a:p>
          <a:p>
            <a:endParaRPr lang="en-US" dirty="0"/>
          </a:p>
          <a:p>
            <a:r>
              <a:rPr lang="en-US" dirty="0"/>
              <a:t>That pipeline turned hours of talking and digging into research into these tightened episodes, so we spend less time digging and more time learning.</a:t>
            </a:r>
          </a:p>
        </p:txBody>
      </p:sp>
      <p:sp>
        <p:nvSpPr>
          <p:cNvPr id="4" name="Slide Number Placeholder 3"/>
          <p:cNvSpPr>
            <a:spLocks noGrp="1"/>
          </p:cNvSpPr>
          <p:nvPr>
            <p:ph type="sldNum" sz="quarter" idx="5"/>
          </p:nvPr>
        </p:nvSpPr>
        <p:spPr/>
        <p:txBody>
          <a:bodyPr/>
          <a:lstStyle/>
          <a:p>
            <a:fld id="{53C97275-B594-47FB-B586-F2FCC378F3BF}" type="slidenum">
              <a:rPr lang="en-US" smtClean="0"/>
              <a:t>2</a:t>
            </a:fld>
            <a:endParaRPr lang="en-US" dirty="0"/>
          </a:p>
        </p:txBody>
      </p:sp>
    </p:spTree>
    <p:extLst>
      <p:ext uri="{BB962C8B-B14F-4D97-AF65-F5344CB8AC3E}">
        <p14:creationId xmlns:p14="http://schemas.microsoft.com/office/powerpoint/2010/main" val="2237074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data flows through a neuron, it produces an </a:t>
            </a:r>
            <a:r>
              <a:rPr lang="en-US" b="1" dirty="0"/>
              <a:t>activation value</a:t>
            </a:r>
            <a:r>
              <a:rPr lang="en-US" dirty="0"/>
              <a:t>—the feature it has detected.</a:t>
            </a:r>
          </a:p>
          <a:p>
            <a:endParaRPr lang="en-US" dirty="0"/>
          </a:p>
          <a:p>
            <a:r>
              <a:rPr lang="en-US" dirty="0"/>
              <a:t>To compute that, we pass the weighted sum plus bias through an </a:t>
            </a:r>
            <a:r>
              <a:rPr lang="en-US" b="1" dirty="0"/>
              <a:t>activation function</a:t>
            </a:r>
            <a:r>
              <a:rPr lang="en-US" dirty="0"/>
              <a:t>, injecting non-linearity so the network can model curves, not just straight lines.</a:t>
            </a:r>
          </a:p>
          <a:p>
            <a:endParaRPr lang="en-US" dirty="0"/>
          </a:p>
          <a:p>
            <a:r>
              <a:rPr lang="en-US" dirty="0"/>
              <a:t>I touched on a few activation functions last episode, but here’s a quick recap because they’re so important:</a:t>
            </a:r>
          </a:p>
          <a:p>
            <a:endParaRPr lang="en-US" dirty="0"/>
          </a:p>
          <a:p>
            <a:r>
              <a:rPr lang="en-US" b="1" dirty="0"/>
              <a:t>ReLU</a:t>
            </a:r>
            <a:r>
              <a:rPr lang="en-US" dirty="0"/>
              <a:t>, or Rectified Linear Unit, zeroes out negative inputs and passes positive ones unchanged.</a:t>
            </a:r>
          </a:p>
          <a:p>
            <a:endParaRPr lang="en-US" dirty="0"/>
          </a:p>
          <a:p>
            <a:r>
              <a:rPr lang="en-US" dirty="0"/>
              <a:t>It’s computationally efficient and helps avoid the vanishing gradient problem, but neurons can “die” if they never fire.</a:t>
            </a:r>
          </a:p>
          <a:p>
            <a:endParaRPr lang="en-US" dirty="0"/>
          </a:p>
          <a:p>
            <a:r>
              <a:rPr lang="en-US" b="1" dirty="0"/>
              <a:t>Sigmoid</a:t>
            </a:r>
            <a:r>
              <a:rPr lang="en-US" dirty="0"/>
              <a:t>, as mentioned before, squashes inputs into a smooth S-shaped curve between zero and one—great for probabilities but prone to saturation.</a:t>
            </a:r>
          </a:p>
          <a:p>
            <a:endParaRPr lang="en-US" dirty="0"/>
          </a:p>
          <a:p>
            <a:r>
              <a:rPr lang="en-US" b="1" dirty="0"/>
              <a:t>Tanh</a:t>
            </a:r>
            <a:r>
              <a:rPr lang="en-US" dirty="0"/>
              <a:t> is similar, mapping inputs to values between minus one and one, producing zero-centered outputs.</a:t>
            </a:r>
          </a:p>
          <a:p>
            <a:endParaRPr lang="en-US" dirty="0"/>
          </a:p>
          <a:p>
            <a:r>
              <a:rPr lang="en-US" dirty="0"/>
              <a:t>Without these nonlinear activations, stacking layers would collapse into a single linear operation.</a:t>
            </a:r>
          </a:p>
          <a:p>
            <a:endParaRPr lang="en-US" dirty="0"/>
          </a:p>
          <a:p>
            <a:r>
              <a:rPr lang="en-US" dirty="0"/>
              <a:t>It’s the non-linearity at each neuron that gives deep networks their expressive power.</a:t>
            </a:r>
          </a:p>
        </p:txBody>
      </p:sp>
      <p:sp>
        <p:nvSpPr>
          <p:cNvPr id="4" name="Slide Number Placeholder 3"/>
          <p:cNvSpPr>
            <a:spLocks noGrp="1"/>
          </p:cNvSpPr>
          <p:nvPr>
            <p:ph type="sldNum" sz="quarter" idx="5"/>
          </p:nvPr>
        </p:nvSpPr>
        <p:spPr/>
        <p:txBody>
          <a:bodyPr/>
          <a:lstStyle/>
          <a:p>
            <a:fld id="{53C97275-B594-47FB-B586-F2FCC378F3BF}" type="slidenum">
              <a:rPr lang="en-US" smtClean="0"/>
              <a:t>20</a:t>
            </a:fld>
            <a:endParaRPr lang="en-US" dirty="0"/>
          </a:p>
        </p:txBody>
      </p:sp>
    </p:spTree>
    <p:extLst>
      <p:ext uri="{BB962C8B-B14F-4D97-AF65-F5344CB8AC3E}">
        <p14:creationId xmlns:p14="http://schemas.microsoft.com/office/powerpoint/2010/main" val="2800780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brace yourself—this slide gets into the nuts and bolts of how a neural network actually tunes itself, and yes, it leans on somewhat advanced calculus.</a:t>
            </a:r>
          </a:p>
          <a:p>
            <a:endParaRPr lang="en-US" dirty="0"/>
          </a:p>
          <a:p>
            <a:r>
              <a:rPr lang="en-US" dirty="0"/>
              <a:t>If your hair stood on end as you detected a steep learning curve ahead, don’t worry: you’re in good company! In this series, we’re doing a flyby of these ideas—think orbital pass by Mars, not landing to scoop soil.</a:t>
            </a:r>
          </a:p>
          <a:p>
            <a:endParaRPr lang="en-US" dirty="0"/>
          </a:p>
          <a:p>
            <a:r>
              <a:rPr lang="en-US" dirty="0"/>
              <a:t>In a future deep dive, I’ll unpack every derivative, but here we’ll focus on the key steps.</a:t>
            </a:r>
          </a:p>
          <a:p>
            <a:endParaRPr lang="en-US" dirty="0"/>
          </a:p>
          <a:p>
            <a:r>
              <a:rPr lang="en-US" dirty="0"/>
              <a:t>Neural networks are just layers of functions composed together.</a:t>
            </a:r>
          </a:p>
          <a:p>
            <a:endParaRPr lang="en-US" dirty="0"/>
          </a:p>
          <a:p>
            <a:r>
              <a:rPr lang="en-US" dirty="0"/>
              <a:t>The </a:t>
            </a:r>
            <a:r>
              <a:rPr lang="en-US" b="1" dirty="0"/>
              <a:t>chain rule</a:t>
            </a:r>
            <a:r>
              <a:rPr lang="en-US" dirty="0"/>
              <a:t> lets us ask, </a:t>
            </a:r>
            <a:r>
              <a:rPr lang="en-US" i="1" dirty="0"/>
              <a:t>“If I tweak this one weight by a tiny amount, how does it shift the final error?”</a:t>
            </a:r>
          </a:p>
          <a:p>
            <a:endParaRPr lang="en-US" dirty="0"/>
          </a:p>
          <a:p>
            <a:r>
              <a:rPr lang="en-US" dirty="0"/>
              <a:t>That sensitivity—the derivative of the loss with respect to each weight—is what we call a </a:t>
            </a:r>
            <a:r>
              <a:rPr lang="en-US" b="1" dirty="0"/>
              <a:t>gradient</a:t>
            </a:r>
            <a:r>
              <a:rPr lang="en-US" dirty="0"/>
              <a:t>.</a:t>
            </a:r>
          </a:p>
          <a:p>
            <a:endParaRPr lang="en-US" dirty="0"/>
          </a:p>
          <a:p>
            <a:r>
              <a:rPr lang="en-US" b="1" dirty="0"/>
              <a:t>Backpropagation</a:t>
            </a:r>
            <a:r>
              <a:rPr lang="en-US" dirty="0"/>
              <a:t>: Once the network makes a prediction and we measure its error, we propagate that error signal backward through each layer.</a:t>
            </a:r>
          </a:p>
          <a:p>
            <a:endParaRPr lang="en-US" dirty="0"/>
          </a:p>
          <a:p>
            <a:r>
              <a:rPr lang="en-US" dirty="0"/>
              <a:t>At every connection, backprop computes exactly how much ‘blame’ each weight bears for the mistake—that gradient tells us which dials to turn.</a:t>
            </a:r>
          </a:p>
          <a:p>
            <a:endParaRPr lang="en-US" dirty="0"/>
          </a:p>
          <a:p>
            <a:r>
              <a:rPr lang="en-US" b="1" dirty="0"/>
              <a:t>Gradient Descent</a:t>
            </a:r>
            <a:r>
              <a:rPr lang="en-US" dirty="0"/>
              <a:t>: With all the gradients in hand, we update each weight:</a:t>
            </a:r>
          </a:p>
          <a:p>
            <a:endParaRPr lang="en-US" dirty="0"/>
          </a:p>
          <a:p>
            <a:r>
              <a:rPr lang="en-US" dirty="0"/>
              <a:t>new_weight = old_weight minus eta times gradient, where eta (η) is the learning rate—a small constant controlling our step size.</a:t>
            </a:r>
          </a:p>
          <a:p>
            <a:endParaRPr lang="en-US" dirty="0"/>
          </a:p>
          <a:p>
            <a:r>
              <a:rPr lang="en-US" dirty="0"/>
              <a:t>Think of it like adjusting the volume knob on your car stereo—volume might go from 1 to 50, and each increment or decrement is one click.</a:t>
            </a:r>
          </a:p>
          <a:p>
            <a:endParaRPr lang="en-US" dirty="0"/>
          </a:p>
          <a:p>
            <a:r>
              <a:rPr lang="en-US" dirty="0"/>
              <a:t>By repeatedly nudging each weight opposite to its gradient over millions of examples, the network gradually converges to a set of weights that minimize error.</a:t>
            </a:r>
          </a:p>
          <a:p>
            <a:endParaRPr lang="en-US" dirty="0"/>
          </a:p>
          <a:p>
            <a:r>
              <a:rPr lang="en-US" dirty="0"/>
              <a:t>And that’s the high-level picture: chain rule to compute sensitivities, backpropagation to assign blame, and gradient descent to correct it.</a:t>
            </a:r>
          </a:p>
          <a:p>
            <a:endParaRPr lang="en-US" dirty="0"/>
          </a:p>
          <a:p>
            <a:r>
              <a:rPr lang="en-US" dirty="0"/>
              <a:t>We’re not diving into every proof here—that’s a whole future series at least—but now you have the mental map of how neural nets learn from their mistakes.</a:t>
            </a:r>
          </a:p>
        </p:txBody>
      </p:sp>
      <p:sp>
        <p:nvSpPr>
          <p:cNvPr id="4" name="Slide Number Placeholder 3"/>
          <p:cNvSpPr>
            <a:spLocks noGrp="1"/>
          </p:cNvSpPr>
          <p:nvPr>
            <p:ph type="sldNum" sz="quarter" idx="5"/>
          </p:nvPr>
        </p:nvSpPr>
        <p:spPr/>
        <p:txBody>
          <a:bodyPr/>
          <a:lstStyle/>
          <a:p>
            <a:fld id="{53C97275-B594-47FB-B586-F2FCC378F3BF}" type="slidenum">
              <a:rPr lang="en-US" smtClean="0"/>
              <a:t>21</a:t>
            </a:fld>
            <a:endParaRPr lang="en-US" dirty="0"/>
          </a:p>
        </p:txBody>
      </p:sp>
    </p:spTree>
    <p:extLst>
      <p:ext uri="{BB962C8B-B14F-4D97-AF65-F5344CB8AC3E}">
        <p14:creationId xmlns:p14="http://schemas.microsoft.com/office/powerpoint/2010/main" val="3157214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0D467-4DA0-0696-CA3C-A0B881B41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92073-88F6-A52F-BDD4-459F99944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C8503-A7C8-6C8E-BD42-3D64FBB2BA2A}"/>
              </a:ext>
            </a:extLst>
          </p:cNvPr>
          <p:cNvSpPr>
            <a:spLocks noGrp="1"/>
          </p:cNvSpPr>
          <p:nvPr>
            <p:ph type="body" idx="1"/>
          </p:nvPr>
        </p:nvSpPr>
        <p:spPr/>
        <p:txBody>
          <a:bodyPr/>
          <a:lstStyle/>
          <a:p>
            <a:r>
              <a:rPr lang="en-US" dirty="0"/>
              <a:t>And that wraps up our deep dive into the nuts and bolts of neural networks!</a:t>
            </a:r>
          </a:p>
          <a:p>
            <a:endParaRPr lang="en-US" dirty="0"/>
          </a:p>
          <a:p>
            <a:r>
              <a:rPr lang="en-US" dirty="0"/>
              <a:t>We’ve seen how </a:t>
            </a:r>
            <a:r>
              <a:rPr lang="en-US" b="1" dirty="0"/>
              <a:t>weights</a:t>
            </a:r>
            <a:r>
              <a:rPr lang="en-US" dirty="0"/>
              <a:t> tune every connection, </a:t>
            </a:r>
            <a:r>
              <a:rPr lang="en-US" b="1" dirty="0"/>
              <a:t>layers</a:t>
            </a:r>
            <a:r>
              <a:rPr lang="en-US" dirty="0"/>
              <a:t> stack up feature abstractions, and </a:t>
            </a:r>
            <a:r>
              <a:rPr lang="en-US" b="1" dirty="0"/>
              <a:t>parameters</a:t>
            </a:r>
            <a:r>
              <a:rPr lang="en-US" dirty="0"/>
              <a:t> measure a model’s capacity.</a:t>
            </a:r>
          </a:p>
          <a:p>
            <a:endParaRPr lang="en-US" dirty="0"/>
          </a:p>
          <a:p>
            <a:r>
              <a:rPr lang="en-US" dirty="0"/>
              <a:t>We looked at </a:t>
            </a:r>
            <a:r>
              <a:rPr lang="en-US" b="1" dirty="0"/>
              <a:t>activations</a:t>
            </a:r>
            <a:r>
              <a:rPr lang="en-US" dirty="0"/>
              <a:t>—from ReLU to sigmoid—that inject the non-linearity making deep nets so powerful.</a:t>
            </a:r>
          </a:p>
          <a:p>
            <a:endParaRPr lang="en-US" dirty="0"/>
          </a:p>
          <a:p>
            <a:r>
              <a:rPr lang="en-US" dirty="0"/>
              <a:t>And we walked through </a:t>
            </a:r>
            <a:r>
              <a:rPr lang="en-US" b="1" dirty="0"/>
              <a:t>backpropagation</a:t>
            </a:r>
            <a:r>
              <a:rPr lang="en-US" dirty="0"/>
              <a:t> and </a:t>
            </a:r>
            <a:r>
              <a:rPr lang="en-US" b="1" dirty="0"/>
              <a:t>gradient descent</a:t>
            </a:r>
            <a:r>
              <a:rPr lang="en-US" dirty="0"/>
              <a:t>, the calculus-driven engine that nudges each weight toward lower error.</a:t>
            </a:r>
          </a:p>
          <a:p>
            <a:endParaRPr lang="en-US" dirty="0"/>
          </a:p>
          <a:p>
            <a:r>
              <a:rPr lang="en-US" dirty="0"/>
              <a:t>With these fundamentals in your toolkit, you now speak the core language of deep learning.</a:t>
            </a:r>
          </a:p>
          <a:p>
            <a:endParaRPr lang="en-US" dirty="0"/>
          </a:p>
          <a:p>
            <a:r>
              <a:rPr lang="en-US" dirty="0"/>
              <a:t>In the next episode, we’ll build on this foundation and explore deep learning a little more.</a:t>
            </a:r>
          </a:p>
          <a:p>
            <a:endParaRPr lang="en-US" dirty="0"/>
          </a:p>
          <a:p>
            <a:r>
              <a:rPr lang="en-US" dirty="0"/>
              <a:t>We’ll also dive into large language models and training concepts, including data sets, fine-tuning, and self-supervision.</a:t>
            </a:r>
          </a:p>
          <a:p>
            <a:endParaRPr lang="en-US" dirty="0"/>
          </a:p>
          <a:p>
            <a:r>
              <a:rPr lang="en-US" dirty="0"/>
              <a:t>See you there!</a:t>
            </a:r>
          </a:p>
        </p:txBody>
      </p:sp>
      <p:sp>
        <p:nvSpPr>
          <p:cNvPr id="4" name="Slide Number Placeholder 3">
            <a:extLst>
              <a:ext uri="{FF2B5EF4-FFF2-40B4-BE49-F238E27FC236}">
                <a16:creationId xmlns:a16="http://schemas.microsoft.com/office/drawing/2014/main" id="{BDDA9AA3-723B-15DC-A719-E216BFDF7E40}"/>
              </a:ext>
            </a:extLst>
          </p:cNvPr>
          <p:cNvSpPr>
            <a:spLocks noGrp="1"/>
          </p:cNvSpPr>
          <p:nvPr>
            <p:ph type="sldNum" sz="quarter" idx="5"/>
          </p:nvPr>
        </p:nvSpPr>
        <p:spPr/>
        <p:txBody>
          <a:bodyPr/>
          <a:lstStyle/>
          <a:p>
            <a:fld id="{53C97275-B594-47FB-B586-F2FCC378F3BF}" type="slidenum">
              <a:rPr lang="en-US" smtClean="0"/>
              <a:t>22</a:t>
            </a:fld>
            <a:endParaRPr lang="en-US" dirty="0"/>
          </a:p>
        </p:txBody>
      </p:sp>
    </p:spTree>
    <p:extLst>
      <p:ext uri="{BB962C8B-B14F-4D97-AF65-F5344CB8AC3E}">
        <p14:creationId xmlns:p14="http://schemas.microsoft.com/office/powerpoint/2010/main" val="181579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CE103-E546-DCE8-AA82-A8C35AFEE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DB924-B084-11F3-BF20-1E8ADC8E0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971FCF-E51C-FF96-73F9-1472999B64A9}"/>
              </a:ext>
            </a:extLst>
          </p:cNvPr>
          <p:cNvSpPr>
            <a:spLocks noGrp="1"/>
          </p:cNvSpPr>
          <p:nvPr>
            <p:ph type="body" idx="1"/>
          </p:nvPr>
        </p:nvSpPr>
        <p:spPr/>
        <p:txBody>
          <a:bodyPr/>
          <a:lstStyle/>
          <a:p>
            <a:r>
              <a:rPr lang="en-US" dirty="0"/>
              <a:t>Hello everyone, and welcome to the final episode of Act 1. Now that we’ve got the nuts and bolts of neural nets under our belt, it’s time to zoom out and see how it all comes together in the real world.</a:t>
            </a:r>
          </a:p>
          <a:p>
            <a:endParaRPr lang="en-US" dirty="0"/>
          </a:p>
          <a:p>
            <a:r>
              <a:rPr lang="en-US" dirty="0"/>
              <a:t>Over the next few slides, we’ll cover three big areas:</a:t>
            </a:r>
          </a:p>
          <a:p>
            <a:endParaRPr lang="en-US" dirty="0"/>
          </a:p>
          <a:p>
            <a:r>
              <a:rPr lang="en-US" dirty="0"/>
              <a:t>First, how deep learning became the bedrock of today’s AI, powering Large Language Models like GPT-4 and Claude.</a:t>
            </a:r>
          </a:p>
          <a:p>
            <a:endParaRPr lang="en-US" dirty="0"/>
          </a:p>
          <a:p>
            <a:r>
              <a:rPr lang="en-US" dirty="0"/>
              <a:t>Second, the training toolkit: the data that fuels AI, the magic of self-supervised learning, and the art of fine-tuning and quantization to build and deploy models intelligently.</a:t>
            </a:r>
          </a:p>
          <a:p>
            <a:endParaRPr lang="en-US" dirty="0"/>
          </a:p>
          <a:p>
            <a:r>
              <a:rPr lang="en-US" dirty="0"/>
              <a:t>Finally, we’ll close with a small recap and key takeaways, including what content you can expect to see in Act 2.</a:t>
            </a:r>
          </a:p>
        </p:txBody>
      </p:sp>
      <p:sp>
        <p:nvSpPr>
          <p:cNvPr id="4" name="Slide Number Placeholder 3">
            <a:extLst>
              <a:ext uri="{FF2B5EF4-FFF2-40B4-BE49-F238E27FC236}">
                <a16:creationId xmlns:a16="http://schemas.microsoft.com/office/drawing/2014/main" id="{4A3BD603-737A-5656-8496-DC1E4DEC37A1}"/>
              </a:ext>
            </a:extLst>
          </p:cNvPr>
          <p:cNvSpPr>
            <a:spLocks noGrp="1"/>
          </p:cNvSpPr>
          <p:nvPr>
            <p:ph type="sldNum" sz="quarter" idx="5"/>
          </p:nvPr>
        </p:nvSpPr>
        <p:spPr/>
        <p:txBody>
          <a:bodyPr/>
          <a:lstStyle/>
          <a:p>
            <a:fld id="{53C97275-B594-47FB-B586-F2FCC378F3BF}" type="slidenum">
              <a:rPr lang="en-US" smtClean="0"/>
              <a:t>23</a:t>
            </a:fld>
            <a:endParaRPr lang="en-US" dirty="0"/>
          </a:p>
        </p:txBody>
      </p:sp>
    </p:spTree>
    <p:extLst>
      <p:ext uri="{BB962C8B-B14F-4D97-AF65-F5344CB8AC3E}">
        <p14:creationId xmlns:p14="http://schemas.microsoft.com/office/powerpoint/2010/main" val="2208616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neural networks, and now it’s time to go deeper—literally!</a:t>
            </a:r>
          </a:p>
          <a:p>
            <a:endParaRPr lang="en-US" dirty="0"/>
          </a:p>
          <a:p>
            <a:r>
              <a:rPr lang="en-US" b="1" dirty="0"/>
              <a:t>Deep learning</a:t>
            </a:r>
            <a:r>
              <a:rPr lang="en-US" dirty="0"/>
              <a:t> means using networks with many layers—sometimes dozens, even hundreds.</a:t>
            </a:r>
          </a:p>
          <a:p>
            <a:endParaRPr lang="en-US" dirty="0"/>
          </a:p>
          <a:p>
            <a:r>
              <a:rPr lang="en-US" dirty="0"/>
              <a:t>Each layer automatically learns features from raw inputs: in vision, early layers spot edges and colors, deeper layers assemble those into shapes and textures, and the deepest layers recognize entire objects.</a:t>
            </a:r>
          </a:p>
          <a:p>
            <a:endParaRPr lang="en-US" dirty="0"/>
          </a:p>
          <a:p>
            <a:r>
              <a:rPr lang="en-US" dirty="0"/>
              <a:t>Likewise, in language, lower layers pick up characters and word patterns, while higher layers grasp phrases and semantics.</a:t>
            </a:r>
          </a:p>
          <a:p>
            <a:endParaRPr lang="en-US" dirty="0"/>
          </a:p>
          <a:p>
            <a:r>
              <a:rPr lang="en-US" dirty="0"/>
              <a:t>This contrasts with the shallow approaches of old, where practitioners hand-crafted features—like edge detectors or part-of-speech tags—and fed those into simpler models.</a:t>
            </a:r>
          </a:p>
          <a:p>
            <a:endParaRPr lang="en-US" dirty="0"/>
          </a:p>
          <a:p>
            <a:r>
              <a:rPr lang="en-US" dirty="0"/>
              <a:t>Deep nets bypass that manual work by learning hierarchical representations on their own—but the catch is they demand massive datasets and huge compute power, like large clusters of GPUs.</a:t>
            </a:r>
          </a:p>
          <a:p>
            <a:endParaRPr lang="en-US" dirty="0"/>
          </a:p>
          <a:p>
            <a:r>
              <a:rPr lang="en-US" dirty="0"/>
              <a:t>Those investments paid off spectacularly: after the 2012 ImageNet breakthrough, error rates plummeted as networks grew deeper.</a:t>
            </a:r>
          </a:p>
          <a:p>
            <a:endParaRPr lang="en-US" dirty="0"/>
          </a:p>
          <a:p>
            <a:r>
              <a:rPr lang="en-US" dirty="0"/>
              <a:t>That shift from shallow to deep is what unlocked modern breakthroughs in computer vision, speech recognition, and natural language processing.</a:t>
            </a:r>
          </a:p>
        </p:txBody>
      </p:sp>
      <p:sp>
        <p:nvSpPr>
          <p:cNvPr id="4" name="Slide Number Placeholder 3"/>
          <p:cNvSpPr>
            <a:spLocks noGrp="1"/>
          </p:cNvSpPr>
          <p:nvPr>
            <p:ph type="sldNum" sz="quarter" idx="5"/>
          </p:nvPr>
        </p:nvSpPr>
        <p:spPr/>
        <p:txBody>
          <a:bodyPr/>
          <a:lstStyle/>
          <a:p>
            <a:fld id="{53C97275-B594-47FB-B586-F2FCC378F3BF}" type="slidenum">
              <a:rPr lang="en-US" smtClean="0"/>
              <a:t>24</a:t>
            </a:fld>
            <a:endParaRPr lang="en-US" dirty="0"/>
          </a:p>
        </p:txBody>
      </p:sp>
    </p:spTree>
    <p:extLst>
      <p:ext uri="{BB962C8B-B14F-4D97-AF65-F5344CB8AC3E}">
        <p14:creationId xmlns:p14="http://schemas.microsoft.com/office/powerpoint/2010/main" val="23675888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crown jewels of deep learning today are </a:t>
            </a:r>
            <a:r>
              <a:rPr lang="en-US" b="1" dirty="0"/>
              <a:t>Large Language Models</a:t>
            </a:r>
            <a:r>
              <a:rPr lang="en-US" dirty="0"/>
              <a:t>, or LLMs.</a:t>
            </a:r>
          </a:p>
          <a:p>
            <a:endParaRPr lang="en-US" dirty="0"/>
          </a:p>
          <a:p>
            <a:r>
              <a:rPr lang="en-US" dirty="0"/>
              <a:t>Think of an LLM as a </a:t>
            </a:r>
            <a:r>
              <a:rPr lang="en-US" b="1" dirty="0"/>
              <a:t>Transformer-based neural network</a:t>
            </a:r>
            <a:r>
              <a:rPr lang="en-US" dirty="0"/>
              <a:t> with billions of parameters, pre-trained on internet-scale text via self-supervised learning—often by predicting the next word or filling in a masked word.</a:t>
            </a:r>
          </a:p>
          <a:p>
            <a:endParaRPr lang="en-US" dirty="0"/>
          </a:p>
          <a:p>
            <a:r>
              <a:rPr lang="en-US" dirty="0"/>
              <a:t>So, what exactly is a Transformer?</a:t>
            </a:r>
          </a:p>
          <a:p>
            <a:endParaRPr lang="en-US" dirty="0"/>
          </a:p>
          <a:p>
            <a:r>
              <a:rPr lang="en-US" dirty="0"/>
              <a:t>Transformers are a type of architecture that powers many of today’s large language models.</a:t>
            </a:r>
          </a:p>
          <a:p>
            <a:endParaRPr lang="en-US" dirty="0"/>
          </a:p>
          <a:p>
            <a:r>
              <a:rPr lang="en-US" dirty="0"/>
              <a:t>At their core, transformers help the model understand the relationships between words in a sentence—or even across whole paragraphs—by paying attention to context.</a:t>
            </a:r>
          </a:p>
          <a:p>
            <a:endParaRPr lang="en-US" dirty="0"/>
          </a:p>
          <a:p>
            <a:r>
              <a:rPr lang="en-US" dirty="0"/>
              <a:t>Imagine reading a sentence and remembering which words relate to each other, even if they’re far apart.</a:t>
            </a:r>
          </a:p>
          <a:p>
            <a:endParaRPr lang="en-US" dirty="0"/>
          </a:p>
          <a:p>
            <a:r>
              <a:rPr lang="en-US" dirty="0"/>
              <a:t>Transformers do exactly that, using something called </a:t>
            </a:r>
            <a:r>
              <a:rPr lang="en-US" b="1" dirty="0"/>
              <a:t>self-attention</a:t>
            </a:r>
            <a:r>
              <a:rPr lang="en-US" dirty="0"/>
              <a:t> to weigh the importance of every word relative to the others.</a:t>
            </a:r>
          </a:p>
          <a:p>
            <a:endParaRPr lang="en-US" dirty="0"/>
          </a:p>
          <a:p>
            <a:r>
              <a:rPr lang="en-US" dirty="0"/>
              <a:t>This ability to focus on different parts of the input all at once lets transformers capture meaning much better than older models that read word by word.</a:t>
            </a:r>
          </a:p>
          <a:p>
            <a:endParaRPr lang="en-US" dirty="0"/>
          </a:p>
          <a:p>
            <a:r>
              <a:rPr lang="en-US" dirty="0"/>
              <a:t>They process text in parallel, which makes training faster and more efficient.</a:t>
            </a:r>
          </a:p>
          <a:p>
            <a:endParaRPr lang="en-US" dirty="0"/>
          </a:p>
          <a:p>
            <a:r>
              <a:rPr lang="en-US" dirty="0"/>
              <a:t>Because of this, transformers have revolutionized natural language processing, enabling applications like chatbots, translation, and summarization to work with impressive accuracy and nuance.</a:t>
            </a:r>
          </a:p>
          <a:p>
            <a:endParaRPr lang="en-US" dirty="0"/>
          </a:p>
          <a:p>
            <a:r>
              <a:rPr lang="en-US" dirty="0"/>
              <a:t>For example, GPT-3 packed around 175 billion parameters and ingested roughly 500 billion tokens of text during training.</a:t>
            </a:r>
          </a:p>
          <a:p>
            <a:endParaRPr lang="en-US" dirty="0"/>
          </a:p>
          <a:p>
            <a:r>
              <a:rPr lang="en-US" dirty="0"/>
              <a:t>As you scale both data and model size, performance improves in remarkably smooth </a:t>
            </a:r>
            <a:r>
              <a:rPr lang="en-US" b="1" dirty="0"/>
              <a:t>scaling laws</a:t>
            </a:r>
            <a:r>
              <a:rPr lang="en-US" dirty="0"/>
              <a:t>, and new, emergent abilities—like arithmetic, code generation, or rudimentary reasoning—appear once you cross certain size thresholds.</a:t>
            </a:r>
          </a:p>
          <a:p>
            <a:endParaRPr lang="en-US" dirty="0"/>
          </a:p>
          <a:p>
            <a:r>
              <a:rPr lang="en-US" dirty="0"/>
              <a:t>Today’s LLMs—GPT-4, Claude, PaLM, LLaMA—all share this recipe: Transformer architecture plus massive data plus massive parameters.</a:t>
            </a:r>
          </a:p>
          <a:p>
            <a:endParaRPr lang="en-US" dirty="0"/>
          </a:p>
          <a:p>
            <a:r>
              <a:rPr lang="en-US" dirty="0"/>
              <a:t>The result is a model that can generate human-like text, translate languages, answer questions, write code, and more, simply by predicting the most likely next words.</a:t>
            </a:r>
          </a:p>
          <a:p>
            <a:endParaRPr lang="en-US" dirty="0"/>
          </a:p>
          <a:p>
            <a:r>
              <a:rPr lang="en-US" dirty="0"/>
              <a:t>They don’t “understand” language as we do, but statistically, they’ve seen so many patterns that they can mimic understanding impressively well.</a:t>
            </a:r>
          </a:p>
          <a:p>
            <a:endParaRPr lang="en-US" dirty="0"/>
          </a:p>
          <a:p>
            <a:r>
              <a:rPr lang="en-US" dirty="0"/>
              <a:t>These models have made natural language AI a household topic and set the stage for the rest of our exploration.</a:t>
            </a:r>
          </a:p>
        </p:txBody>
      </p:sp>
      <p:sp>
        <p:nvSpPr>
          <p:cNvPr id="4" name="Slide Number Placeholder 3"/>
          <p:cNvSpPr>
            <a:spLocks noGrp="1"/>
          </p:cNvSpPr>
          <p:nvPr>
            <p:ph type="sldNum" sz="quarter" idx="5"/>
          </p:nvPr>
        </p:nvSpPr>
        <p:spPr/>
        <p:txBody>
          <a:bodyPr/>
          <a:lstStyle/>
          <a:p>
            <a:fld id="{53C97275-B594-47FB-B586-F2FCC378F3BF}" type="slidenum">
              <a:rPr lang="en-US" smtClean="0"/>
              <a:t>25</a:t>
            </a:fld>
            <a:endParaRPr lang="en-US" dirty="0"/>
          </a:p>
        </p:txBody>
      </p:sp>
    </p:spTree>
    <p:extLst>
      <p:ext uri="{BB962C8B-B14F-4D97-AF65-F5344CB8AC3E}">
        <p14:creationId xmlns:p14="http://schemas.microsoft.com/office/powerpoint/2010/main" val="2803794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data, fine-tuning, and self-supervision a bit more. </a:t>
            </a:r>
          </a:p>
          <a:p>
            <a:endParaRPr lang="en-US" dirty="0"/>
          </a:p>
          <a:p>
            <a:r>
              <a:rPr lang="en-US" dirty="0"/>
              <a:t>Deep learning success stories all rest on these three training pillars.</a:t>
            </a:r>
            <a:br>
              <a:rPr lang="en-US" dirty="0"/>
            </a:br>
            <a:endParaRPr lang="en-US" dirty="0"/>
          </a:p>
          <a:p>
            <a:r>
              <a:rPr lang="en-US" dirty="0"/>
              <a:t>First, </a:t>
            </a:r>
            <a:r>
              <a:rPr lang="en-US" b="1" dirty="0"/>
              <a:t>datasets</a:t>
            </a:r>
            <a:r>
              <a:rPr lang="en-US" dirty="0"/>
              <a:t> are the fuel that powers model training. The mantra </a:t>
            </a:r>
            <a:r>
              <a:rPr lang="en-US" i="1" dirty="0"/>
              <a:t>“garbage in, garbage out”</a:t>
            </a:r>
            <a:r>
              <a:rPr lang="en-US" dirty="0"/>
              <a:t> holds true—if your data is noisy, biased, or too small, your model will be too.</a:t>
            </a:r>
          </a:p>
          <a:p>
            <a:endParaRPr lang="en-US" dirty="0"/>
          </a:p>
          <a:p>
            <a:r>
              <a:rPr lang="en-US" dirty="0"/>
              <a:t>We split data into </a:t>
            </a:r>
            <a:r>
              <a:rPr lang="en-US" b="1" dirty="0"/>
              <a:t>training</a:t>
            </a:r>
            <a:r>
              <a:rPr lang="en-US" dirty="0"/>
              <a:t>, </a:t>
            </a:r>
            <a:r>
              <a:rPr lang="en-US" b="1" dirty="0"/>
              <a:t>validation</a:t>
            </a:r>
            <a:r>
              <a:rPr lang="en-US" dirty="0"/>
              <a:t>, and </a:t>
            </a:r>
            <a:r>
              <a:rPr lang="en-US" b="1" dirty="0"/>
              <a:t>test</a:t>
            </a:r>
            <a:r>
              <a:rPr lang="en-US" dirty="0"/>
              <a:t> sets to measure real performance.</a:t>
            </a:r>
          </a:p>
          <a:p>
            <a:endParaRPr lang="en-US" dirty="0"/>
          </a:p>
          <a:p>
            <a:r>
              <a:rPr lang="en-US" dirty="0"/>
              <a:t>Landmark datasets like ImageNet, with 1.2 million labeled images, and internet-scale text crawls like Common Crawl and Wikipedia enabled breakthroughs by providing the raw material.</a:t>
            </a:r>
          </a:p>
          <a:p>
            <a:endParaRPr lang="en-US" dirty="0"/>
          </a:p>
          <a:p>
            <a:r>
              <a:rPr lang="en-US" dirty="0"/>
              <a:t>Second, </a:t>
            </a:r>
            <a:r>
              <a:rPr lang="en-US" b="1" dirty="0"/>
              <a:t>fine-tuning</a:t>
            </a:r>
            <a:r>
              <a:rPr lang="en-US" dirty="0"/>
              <a:t> has become the dominant workflow.</a:t>
            </a:r>
          </a:p>
          <a:p>
            <a:endParaRPr lang="en-US" dirty="0"/>
          </a:p>
          <a:p>
            <a:r>
              <a:rPr lang="en-US" dirty="0"/>
              <a:t>Instead of training from scratch for every task, we pre-train a general model on broad data and then “specialize” it on a smaller, task-specific dataset.</a:t>
            </a:r>
          </a:p>
          <a:p>
            <a:endParaRPr lang="en-US" dirty="0"/>
          </a:p>
          <a:p>
            <a:r>
              <a:rPr lang="en-US" dirty="0"/>
              <a:t>It’s like teaching a student general science and math, then sending them to medical school for specialization.</a:t>
            </a:r>
          </a:p>
          <a:p>
            <a:endParaRPr lang="en-US" dirty="0"/>
          </a:p>
          <a:p>
            <a:r>
              <a:rPr lang="en-US" dirty="0"/>
              <a:t>BERT, for instance, was pre-trained on unlabeled text and then fine-tuned on sentiment-labeled movie reviews to achieve state-of-the-art accuracy.</a:t>
            </a:r>
          </a:p>
          <a:p>
            <a:endParaRPr lang="en-US" dirty="0"/>
          </a:p>
          <a:p>
            <a:r>
              <a:rPr lang="en-US" dirty="0"/>
              <a:t>Fine-tuning drastically reduces data needs and speeds development.</a:t>
            </a:r>
          </a:p>
          <a:p>
            <a:endParaRPr lang="en-US" dirty="0"/>
          </a:p>
          <a:p>
            <a:r>
              <a:rPr lang="en-US" dirty="0"/>
              <a:t>Third, </a:t>
            </a:r>
            <a:r>
              <a:rPr lang="en-US" b="1" dirty="0"/>
              <a:t>self-supervised learning</a:t>
            </a:r>
            <a:r>
              <a:rPr lang="en-US" dirty="0"/>
              <a:t> ingeniously turns raw data into its own training signal—no human labels needed.</a:t>
            </a:r>
          </a:p>
          <a:p>
            <a:endParaRPr lang="en-US" dirty="0"/>
          </a:p>
          <a:p>
            <a:r>
              <a:rPr lang="en-US" dirty="0"/>
              <a:t>In language, we mask words and ask the model to predict them; in vision, we might mask a patch of an image or scramble it into jigsaw pieces before asking it to reassemble.</a:t>
            </a:r>
          </a:p>
          <a:p>
            <a:endParaRPr lang="en-US" dirty="0"/>
          </a:p>
          <a:p>
            <a:r>
              <a:rPr lang="en-US" dirty="0"/>
              <a:t>Because the data already contains the “answers,” we can train on mountains of unlabeled examples, driving powerful representations without costly annotation efforts.</a:t>
            </a:r>
          </a:p>
          <a:p>
            <a:endParaRPr lang="en-US" dirty="0"/>
          </a:p>
          <a:p>
            <a:r>
              <a:rPr lang="en-US" dirty="0"/>
              <a:t>Together, these three strategies form the backbone of modern AI development—knowing them is key to building and adapting real-world systems.</a:t>
            </a:r>
          </a:p>
        </p:txBody>
      </p:sp>
      <p:sp>
        <p:nvSpPr>
          <p:cNvPr id="4" name="Slide Number Placeholder 3"/>
          <p:cNvSpPr>
            <a:spLocks noGrp="1"/>
          </p:cNvSpPr>
          <p:nvPr>
            <p:ph type="sldNum" sz="quarter" idx="5"/>
          </p:nvPr>
        </p:nvSpPr>
        <p:spPr/>
        <p:txBody>
          <a:bodyPr/>
          <a:lstStyle/>
          <a:p>
            <a:fld id="{53C97275-B594-47FB-B586-F2FCC378F3BF}" type="slidenum">
              <a:rPr lang="en-US" smtClean="0"/>
              <a:t>26</a:t>
            </a:fld>
            <a:endParaRPr lang="en-US" dirty="0"/>
          </a:p>
        </p:txBody>
      </p:sp>
    </p:spTree>
    <p:extLst>
      <p:ext uri="{BB962C8B-B14F-4D97-AF65-F5344CB8AC3E}">
        <p14:creationId xmlns:p14="http://schemas.microsoft.com/office/powerpoint/2010/main" val="4119439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before we ship any model, we have to be sure it learned real patterns, not just memorized the training data.</a:t>
            </a:r>
          </a:p>
          <a:p>
            <a:endParaRPr lang="en-US" dirty="0"/>
          </a:p>
          <a:p>
            <a:r>
              <a:rPr lang="en-US" dirty="0"/>
              <a:t>First, we use </a:t>
            </a:r>
            <a:r>
              <a:rPr lang="en-US" b="1" dirty="0"/>
              <a:t>three data splits</a:t>
            </a:r>
            <a:r>
              <a:rPr lang="en-US" dirty="0"/>
              <a:t>:</a:t>
            </a:r>
          </a:p>
          <a:p>
            <a:endParaRPr lang="en-US" dirty="0"/>
          </a:p>
          <a:p>
            <a:r>
              <a:rPr lang="en-US" dirty="0"/>
              <a:t>The </a:t>
            </a:r>
            <a:r>
              <a:rPr lang="en-US" b="1" dirty="0"/>
              <a:t>training set</a:t>
            </a:r>
            <a:r>
              <a:rPr lang="en-US" dirty="0"/>
              <a:t> is what the model learns from.</a:t>
            </a:r>
          </a:p>
          <a:p>
            <a:endParaRPr lang="en-US" dirty="0"/>
          </a:p>
          <a:p>
            <a:r>
              <a:rPr lang="en-US" dirty="0"/>
              <a:t>The </a:t>
            </a:r>
            <a:r>
              <a:rPr lang="en-US" b="1" dirty="0"/>
              <a:t>validation set</a:t>
            </a:r>
            <a:r>
              <a:rPr lang="en-US" dirty="0"/>
              <a:t> helps us tune hyper-parameters—these are settings like learning rate or network size that control training behavior but aren’t learned themselves.</a:t>
            </a:r>
          </a:p>
          <a:p>
            <a:endParaRPr lang="en-US" dirty="0"/>
          </a:p>
          <a:p>
            <a:r>
              <a:rPr lang="en-US" dirty="0"/>
              <a:t>The </a:t>
            </a:r>
            <a:r>
              <a:rPr lang="en-US" b="1" dirty="0"/>
              <a:t>test set</a:t>
            </a:r>
            <a:r>
              <a:rPr lang="en-US" dirty="0"/>
              <a:t> is held back and only used once at the end to get a final, honest performance score.</a:t>
            </a:r>
          </a:p>
          <a:p>
            <a:endParaRPr lang="en-US" dirty="0"/>
          </a:p>
          <a:p>
            <a:r>
              <a:rPr lang="en-US" dirty="0"/>
              <a:t>A common problem is </a:t>
            </a:r>
            <a:r>
              <a:rPr lang="en-US" b="1" dirty="0"/>
              <a:t>overfitting</a:t>
            </a:r>
            <a:r>
              <a:rPr lang="en-US" dirty="0"/>
              <a:t>: when the training loss keeps improving, but the validation loss starts getting worse. </a:t>
            </a:r>
          </a:p>
          <a:p>
            <a:endParaRPr lang="en-US" dirty="0"/>
          </a:p>
          <a:p>
            <a:r>
              <a:rPr lang="en-US" dirty="0"/>
              <a:t>This means the model is memorizing quirks or noise in the training data instead of learning generalizable patterns.</a:t>
            </a:r>
          </a:p>
          <a:p>
            <a:endParaRPr lang="en-US" dirty="0"/>
          </a:p>
          <a:p>
            <a:r>
              <a:rPr lang="en-US" dirty="0"/>
              <a:t>The opposite problem is </a:t>
            </a:r>
            <a:r>
              <a:rPr lang="en-US" b="1" dirty="0"/>
              <a:t>underfitting</a:t>
            </a:r>
            <a:r>
              <a:rPr lang="en-US" dirty="0"/>
              <a:t>: when both training and validation losses stay high because the model is too simple or hasn’t trained long enough.</a:t>
            </a:r>
          </a:p>
          <a:p>
            <a:endParaRPr lang="en-US" dirty="0"/>
          </a:p>
          <a:p>
            <a:r>
              <a:rPr lang="en-US" dirty="0"/>
              <a:t>To fight overfitting, we use </a:t>
            </a:r>
            <a:r>
              <a:rPr lang="en-US" b="1" dirty="0"/>
              <a:t>regularization</a:t>
            </a:r>
            <a:r>
              <a:rPr lang="en-US" dirty="0"/>
              <a:t> techniques:</a:t>
            </a:r>
          </a:p>
          <a:p>
            <a:endParaRPr lang="en-US" dirty="0"/>
          </a:p>
          <a:p>
            <a:r>
              <a:rPr lang="en-US" b="1" dirty="0"/>
              <a:t>Dropout</a:t>
            </a:r>
            <a:r>
              <a:rPr lang="en-US" dirty="0"/>
              <a:t> randomly silences neurons during training, so the network can’t rely on any single path.</a:t>
            </a:r>
          </a:p>
          <a:p>
            <a:endParaRPr lang="en-US" dirty="0"/>
          </a:p>
          <a:p>
            <a:r>
              <a:rPr lang="en-US" b="1" dirty="0"/>
              <a:t>Weight decay</a:t>
            </a:r>
            <a:r>
              <a:rPr lang="en-US" dirty="0"/>
              <a:t>, also called </a:t>
            </a:r>
            <a:r>
              <a:rPr lang="en-US" b="1" dirty="0"/>
              <a:t>L2 penalty</a:t>
            </a:r>
            <a:r>
              <a:rPr lang="en-US" dirty="0"/>
              <a:t>, discourages weights from growing too large.</a:t>
            </a:r>
          </a:p>
          <a:p>
            <a:endParaRPr lang="en-US" dirty="0"/>
          </a:p>
          <a:p>
            <a:r>
              <a:rPr lang="en-US" b="1" dirty="0"/>
              <a:t>Early stopping</a:t>
            </a:r>
            <a:r>
              <a:rPr lang="en-US" dirty="0"/>
              <a:t> means we save the model checkpoint at the point where validation loss is lowest, and stop training before the model starts memorizing.</a:t>
            </a:r>
          </a:p>
          <a:p>
            <a:endParaRPr lang="en-US" dirty="0"/>
          </a:p>
          <a:p>
            <a:r>
              <a:rPr lang="en-US" dirty="0"/>
              <a:t>Success is measured by task-specific metrics:</a:t>
            </a:r>
          </a:p>
          <a:p>
            <a:endParaRPr lang="en-US" dirty="0"/>
          </a:p>
          <a:p>
            <a:r>
              <a:rPr lang="en-US" b="1" dirty="0"/>
              <a:t>Accuracy</a:t>
            </a:r>
            <a:r>
              <a:rPr lang="en-US" dirty="0"/>
              <a:t> and </a:t>
            </a:r>
            <a:r>
              <a:rPr lang="en-US" b="1" dirty="0"/>
              <a:t>F1 score</a:t>
            </a:r>
            <a:r>
              <a:rPr lang="en-US" dirty="0"/>
              <a:t> for classification tasks.</a:t>
            </a:r>
          </a:p>
          <a:p>
            <a:endParaRPr lang="en-US" dirty="0"/>
          </a:p>
          <a:p>
            <a:r>
              <a:rPr lang="en-US" b="1" dirty="0"/>
              <a:t>BLEU</a:t>
            </a:r>
            <a:r>
              <a:rPr lang="en-US" dirty="0"/>
              <a:t> and </a:t>
            </a:r>
            <a:r>
              <a:rPr lang="en-US" b="1" dirty="0"/>
              <a:t>ROUGE</a:t>
            </a:r>
            <a:r>
              <a:rPr lang="en-US" dirty="0"/>
              <a:t> scores for translation and summarization, which measure how well generated text matches human references.</a:t>
            </a:r>
          </a:p>
          <a:p>
            <a:endParaRPr lang="en-US" dirty="0"/>
          </a:p>
          <a:p>
            <a:r>
              <a:rPr lang="en-US" b="1" dirty="0"/>
              <a:t>Mean squared error</a:t>
            </a:r>
            <a:r>
              <a:rPr lang="en-US" dirty="0"/>
              <a:t> for regression tasks, which measures prediction error in continuous values.</a:t>
            </a:r>
          </a:p>
          <a:p>
            <a:endParaRPr lang="en-US" dirty="0"/>
          </a:p>
          <a:p>
            <a:r>
              <a:rPr lang="en-US" dirty="0"/>
              <a:t>Whatever the metric, we only report the number from the unseen test set—that’s our best estimate of how the model will perform in the real world.</a:t>
            </a:r>
          </a:p>
          <a:p>
            <a:endParaRPr lang="en-US" dirty="0"/>
          </a:p>
          <a:p>
            <a:r>
              <a:rPr lang="en-US" dirty="0"/>
              <a:t>So, the best model isn’t the one with the lowest training loss; it’s the one that balances fit and generalization, proven by strong validation and test scores.</a:t>
            </a:r>
          </a:p>
          <a:p>
            <a:endParaRPr lang="en-US" dirty="0"/>
          </a:p>
        </p:txBody>
      </p:sp>
      <p:sp>
        <p:nvSpPr>
          <p:cNvPr id="4" name="Slide Number Placeholder 3"/>
          <p:cNvSpPr>
            <a:spLocks noGrp="1"/>
          </p:cNvSpPr>
          <p:nvPr>
            <p:ph type="sldNum" sz="quarter" idx="5"/>
          </p:nvPr>
        </p:nvSpPr>
        <p:spPr/>
        <p:txBody>
          <a:bodyPr/>
          <a:lstStyle/>
          <a:p>
            <a:fld id="{53C97275-B594-47FB-B586-F2FCC378F3BF}" type="slidenum">
              <a:rPr lang="en-US" smtClean="0"/>
              <a:t>27</a:t>
            </a:fld>
            <a:endParaRPr lang="en-US" dirty="0"/>
          </a:p>
        </p:txBody>
      </p:sp>
    </p:spTree>
    <p:extLst>
      <p:ext uri="{BB962C8B-B14F-4D97-AF65-F5344CB8AC3E}">
        <p14:creationId xmlns:p14="http://schemas.microsoft.com/office/powerpoint/2010/main" val="2547266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deployment—and why these training principles really matter.</a:t>
            </a:r>
          </a:p>
          <a:p>
            <a:endParaRPr lang="en-US" dirty="0"/>
          </a:p>
          <a:p>
            <a:r>
              <a:rPr lang="en-US" b="1" dirty="0"/>
              <a:t>Quantization</a:t>
            </a:r>
            <a:r>
              <a:rPr lang="en-US" dirty="0"/>
              <a:t> is an efficiency trick that converts high-precision 32-bit weights and activations into lower-precision formats—like 8-bit, 4-bit, or even mixed precision.</a:t>
            </a:r>
          </a:p>
          <a:p>
            <a:endParaRPr lang="en-US" dirty="0"/>
          </a:p>
          <a:p>
            <a:r>
              <a:rPr lang="en-US" dirty="0"/>
              <a:t>This shrinks model size, cuts memory bandwidth, and speeds up inference, making it possible to run large models on edge devices, phones, or modest GPUs—with only a small accuracy trade-off.</a:t>
            </a:r>
          </a:p>
          <a:p>
            <a:endParaRPr lang="en-US" dirty="0"/>
          </a:p>
          <a:p>
            <a:r>
              <a:rPr lang="en-US" dirty="0"/>
              <a:t>Common quantized model sizes range from 2 billion to 16 billion parameters, balancing efficiency and performance.</a:t>
            </a:r>
          </a:p>
          <a:p>
            <a:endParaRPr lang="en-US" dirty="0"/>
          </a:p>
          <a:p>
            <a:r>
              <a:rPr lang="en-US" dirty="0"/>
              <a:t>Why do you need to understand these concepts?</a:t>
            </a:r>
          </a:p>
          <a:p>
            <a:endParaRPr lang="en-US" dirty="0"/>
          </a:p>
          <a:p>
            <a:r>
              <a:rPr lang="en-US" dirty="0"/>
              <a:t>Because data choice dictates what your model can learn—and what it misses.</a:t>
            </a:r>
          </a:p>
          <a:p>
            <a:endParaRPr lang="en-US" dirty="0"/>
          </a:p>
          <a:p>
            <a:r>
              <a:rPr lang="en-US" dirty="0"/>
              <a:t>Fine-tuning lets you adapt a general-purpose model into a specialized expert, saving time and data.</a:t>
            </a:r>
          </a:p>
          <a:p>
            <a:endParaRPr lang="en-US" dirty="0"/>
          </a:p>
          <a:p>
            <a:r>
              <a:rPr lang="en-US" dirty="0"/>
              <a:t>Self-supervision unlocked scaling to trillion-token corpora, fueling the impressive in-context learning and emergent behaviors of today’s LLMs.</a:t>
            </a:r>
          </a:p>
          <a:p>
            <a:endParaRPr lang="en-US" dirty="0"/>
          </a:p>
          <a:p>
            <a:r>
              <a:rPr lang="en-US" dirty="0"/>
              <a:t>And quantization ensures you can deploy those heavy hitters in the real world, from cloud servers to mobile and edge devices.</a:t>
            </a:r>
          </a:p>
          <a:p>
            <a:endParaRPr lang="en-US" dirty="0"/>
          </a:p>
          <a:p>
            <a:r>
              <a:rPr lang="en-US" dirty="0"/>
              <a:t>Together, dataset curation, fine-tuning, self-supervised pre-training, and model quantization comprise the full lifecycle of modern AI: build, adapt, and deploy.</a:t>
            </a:r>
          </a:p>
        </p:txBody>
      </p:sp>
      <p:sp>
        <p:nvSpPr>
          <p:cNvPr id="4" name="Slide Number Placeholder 3"/>
          <p:cNvSpPr>
            <a:spLocks noGrp="1"/>
          </p:cNvSpPr>
          <p:nvPr>
            <p:ph type="sldNum" sz="quarter" idx="5"/>
          </p:nvPr>
        </p:nvSpPr>
        <p:spPr/>
        <p:txBody>
          <a:bodyPr/>
          <a:lstStyle/>
          <a:p>
            <a:fld id="{53C97275-B594-47FB-B586-F2FCC378F3BF}" type="slidenum">
              <a:rPr lang="en-US" smtClean="0"/>
              <a:t>28</a:t>
            </a:fld>
            <a:endParaRPr lang="en-US" dirty="0"/>
          </a:p>
        </p:txBody>
      </p:sp>
    </p:spTree>
    <p:extLst>
      <p:ext uri="{BB962C8B-B14F-4D97-AF65-F5344CB8AC3E}">
        <p14:creationId xmlns:p14="http://schemas.microsoft.com/office/powerpoint/2010/main" val="819620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adaption…</a:t>
            </a:r>
          </a:p>
          <a:p>
            <a:endParaRPr lang="en-US"/>
          </a:p>
          <a:p>
            <a:r>
              <a:rPr lang="en-US"/>
              <a:t>Because </a:t>
            </a:r>
            <a:r>
              <a:rPr lang="en-US" dirty="0"/>
              <a:t>full fine-tuning of a multi-hundred-billion-parameter model can be prohibitively expensive, researchers developed parameter-efficient methods.</a:t>
            </a:r>
          </a:p>
          <a:p>
            <a:endParaRPr lang="en-US" dirty="0"/>
          </a:p>
          <a:p>
            <a:r>
              <a:rPr lang="en-US" dirty="0"/>
              <a:t>One leading approach is </a:t>
            </a:r>
            <a:r>
              <a:rPr lang="en-US" b="1" dirty="0"/>
              <a:t>LoRA</a:t>
            </a:r>
            <a:r>
              <a:rPr lang="en-US" dirty="0"/>
              <a:t>, or low-rank adaptation. Instead of updating every weight, LoRA inserts small, trainable low-rank matrices into each layer.</a:t>
            </a:r>
          </a:p>
          <a:p>
            <a:endParaRPr lang="en-US" dirty="0"/>
          </a:p>
          <a:p>
            <a:r>
              <a:rPr lang="en-US" dirty="0"/>
              <a:t>That slashes GPU memory needs and cuts training time, while still delivering performance on par with full fine-tuning.</a:t>
            </a:r>
          </a:p>
          <a:p>
            <a:endParaRPr lang="en-US" dirty="0"/>
          </a:p>
          <a:p>
            <a:r>
              <a:rPr lang="en-US" dirty="0"/>
              <a:t>Other tricks like </a:t>
            </a:r>
            <a:r>
              <a:rPr lang="en-US" b="1" dirty="0"/>
              <a:t>prompt tuning</a:t>
            </a:r>
            <a:r>
              <a:rPr lang="en-US" dirty="0"/>
              <a:t> or </a:t>
            </a:r>
            <a:r>
              <a:rPr lang="en-US" b="1" dirty="0"/>
              <a:t>prefix tuning</a:t>
            </a:r>
            <a:r>
              <a:rPr lang="en-US" dirty="0"/>
              <a:t> freeze the main model and only learn a small set of soft prompt vectors—think of these as virtual “questions” that steer the model’s behavior.</a:t>
            </a:r>
          </a:p>
          <a:p>
            <a:endParaRPr lang="en-US" dirty="0"/>
          </a:p>
          <a:p>
            <a:r>
              <a:rPr lang="en-US" dirty="0"/>
              <a:t>These lightweight techniques let you achieve specialized performance without owning a deep-learning cluster.</a:t>
            </a:r>
          </a:p>
          <a:p>
            <a:endParaRPr lang="en-US" dirty="0"/>
          </a:p>
          <a:p>
            <a:r>
              <a:rPr lang="en-US" dirty="0"/>
              <a:t>Mastering these methods is essential for making LLM customization accessible—from cloud VMs to even high-end workstations.</a:t>
            </a:r>
          </a:p>
        </p:txBody>
      </p:sp>
      <p:sp>
        <p:nvSpPr>
          <p:cNvPr id="4" name="Slide Number Placeholder 3"/>
          <p:cNvSpPr>
            <a:spLocks noGrp="1"/>
          </p:cNvSpPr>
          <p:nvPr>
            <p:ph type="sldNum" sz="quarter" idx="5"/>
          </p:nvPr>
        </p:nvSpPr>
        <p:spPr/>
        <p:txBody>
          <a:bodyPr/>
          <a:lstStyle/>
          <a:p>
            <a:fld id="{53C97275-B594-47FB-B586-F2FCC378F3BF}" type="slidenum">
              <a:rPr lang="en-US" smtClean="0"/>
              <a:t>29</a:t>
            </a:fld>
            <a:endParaRPr lang="en-US" dirty="0"/>
          </a:p>
        </p:txBody>
      </p:sp>
    </p:spTree>
    <p:extLst>
      <p:ext uri="{BB962C8B-B14F-4D97-AF65-F5344CB8AC3E}">
        <p14:creationId xmlns:p14="http://schemas.microsoft.com/office/powerpoint/2010/main" val="18825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If you’re hungry for more after this series, here are some of the resources I swear by.</a:t>
            </a:r>
          </a:p>
          <a:p>
            <a:endParaRPr lang="en-US" b="0" dirty="0"/>
          </a:p>
          <a:p>
            <a:r>
              <a:rPr lang="en-US" b="0" dirty="0"/>
              <a:t>Textbooks: The gold-standard is </a:t>
            </a:r>
            <a:r>
              <a:rPr lang="en-US" b="0" i="1" dirty="0"/>
              <a:t>Artificial Intelligence: A Modern Approach</a:t>
            </a:r>
            <a:r>
              <a:rPr lang="en-US" b="0" dirty="0"/>
              <a:t>. </a:t>
            </a:r>
          </a:p>
          <a:p>
            <a:r>
              <a:rPr lang="en-US" b="0" dirty="0"/>
              <a:t>For a general math deep-dive, Jan Gullberg’s </a:t>
            </a:r>
            <a:r>
              <a:rPr lang="en-US" b="0" i="1" dirty="0"/>
              <a:t>Mathematics: From the Birth of Numbers</a:t>
            </a:r>
            <a:r>
              <a:rPr lang="en-US" b="0" dirty="0"/>
              <a:t> is a must. I owe this book for my renewed interest in and appreciation of mathematics.</a:t>
            </a:r>
          </a:p>
          <a:p>
            <a:r>
              <a:rPr lang="en-US" b="0" dirty="0"/>
              <a:t>Next is Anil Ananthaswamy’s </a:t>
            </a:r>
            <a:r>
              <a:rPr lang="en-US" b="0" i="1" dirty="0"/>
              <a:t>Why Machines Learn, </a:t>
            </a:r>
            <a:r>
              <a:rPr lang="en-US" b="0" i="0" dirty="0"/>
              <a:t>which</a:t>
            </a:r>
            <a:r>
              <a:rPr lang="en-US" b="0" dirty="0"/>
              <a:t> is excellent and offers a bridge between theory and practice.</a:t>
            </a:r>
          </a:p>
          <a:p>
            <a:endParaRPr lang="en-US" b="0" dirty="0"/>
          </a:p>
          <a:p>
            <a:r>
              <a:rPr lang="en-US" b="0" dirty="0"/>
              <a:t>Online Creators: </a:t>
            </a:r>
          </a:p>
          <a:p>
            <a:r>
              <a:rPr lang="en-US" b="0" dirty="0"/>
              <a:t>Andrej Karpathy’s video demos will show you how to code the concepts yourself, though he has fantastic introductory content as well.</a:t>
            </a:r>
          </a:p>
          <a:p>
            <a:r>
              <a:rPr lang="en-US" b="0" dirty="0"/>
              <a:t>Finally, Lex Fridman’s longform interviews give you a front-row seat to conversations with top AI researchers and industry experts.</a:t>
            </a:r>
          </a:p>
          <a:p>
            <a:endParaRPr lang="en-US" b="0" dirty="0"/>
          </a:p>
          <a:p>
            <a:r>
              <a:rPr lang="en-US" b="0" dirty="0"/>
              <a:t>If you have a favorite AI content creator or author, please drop a link to their social media in the comments.</a:t>
            </a:r>
          </a:p>
        </p:txBody>
      </p:sp>
      <p:sp>
        <p:nvSpPr>
          <p:cNvPr id="4" name="Slide Number Placeholder 3"/>
          <p:cNvSpPr>
            <a:spLocks noGrp="1"/>
          </p:cNvSpPr>
          <p:nvPr>
            <p:ph type="sldNum" sz="quarter" idx="5"/>
          </p:nvPr>
        </p:nvSpPr>
        <p:spPr/>
        <p:txBody>
          <a:bodyPr/>
          <a:lstStyle/>
          <a:p>
            <a:fld id="{53C97275-B594-47FB-B586-F2FCC378F3BF}" type="slidenum">
              <a:rPr lang="en-US" smtClean="0"/>
              <a:t>3</a:t>
            </a:fld>
            <a:endParaRPr lang="en-US" dirty="0"/>
          </a:p>
        </p:txBody>
      </p:sp>
    </p:spTree>
    <p:extLst>
      <p:ext uri="{BB962C8B-B14F-4D97-AF65-F5344CB8AC3E}">
        <p14:creationId xmlns:p14="http://schemas.microsoft.com/office/powerpoint/2010/main" val="338150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wrap Act 1 with seven bite-size takeaways:</a:t>
            </a:r>
          </a:p>
          <a:p>
            <a:endParaRPr lang="en-US" dirty="0"/>
          </a:p>
          <a:p>
            <a:r>
              <a:rPr lang="en-US" dirty="0"/>
              <a:t>First—AI is just math and code. We busted some Hollywood myths and saw that today’s systems are narrow specialists, not sentient robots—</a:t>
            </a:r>
            <a:r>
              <a:rPr lang="en-US" i="1" dirty="0"/>
              <a:t>yet.</a:t>
            </a:r>
            <a:endParaRPr lang="en-US" dirty="0"/>
          </a:p>
          <a:p>
            <a:endParaRPr lang="en-US" dirty="0"/>
          </a:p>
          <a:p>
            <a:r>
              <a:rPr lang="en-US" dirty="0"/>
              <a:t>Second—the three learning styles. Supervised is flashcards with answers, unsupervised is pattern-hunting with no labels, and reinforcement is trial-and-error with rewards.</a:t>
            </a:r>
          </a:p>
          <a:p>
            <a:endParaRPr lang="en-US" dirty="0"/>
          </a:p>
          <a:p>
            <a:r>
              <a:rPr lang="en-US" dirty="0"/>
              <a:t>Third—neural-network plumbing. Layers, weights, and non-linear activations flow forward; backpropagation plus gradient descent nudge every weight until the error shrinks.</a:t>
            </a:r>
          </a:p>
          <a:p>
            <a:endParaRPr lang="en-US" dirty="0"/>
          </a:p>
          <a:p>
            <a:r>
              <a:rPr lang="en-US" dirty="0"/>
              <a:t>Fourth—scale changes the game. When you multiply data, compute, and deep architectures, you unlock Large Language Models like GPT-4 and PaLM.</a:t>
            </a:r>
          </a:p>
          <a:p>
            <a:endParaRPr lang="en-US" dirty="0"/>
          </a:p>
          <a:p>
            <a:r>
              <a:rPr lang="en-US" dirty="0"/>
              <a:t>Fifth—data quality rules. </a:t>
            </a:r>
            <a:r>
              <a:rPr lang="en-US" i="1" dirty="0"/>
              <a:t>Garbage in, garbage out</a:t>
            </a:r>
            <a:r>
              <a:rPr lang="en-US" dirty="0"/>
              <a:t> still applies; fine-tuning clean, domain-specific data turns a general model into an expert, while self-supervision lets us learn from oceans of unlabeled text and images.</a:t>
            </a:r>
          </a:p>
          <a:p>
            <a:endParaRPr lang="en-US" dirty="0"/>
          </a:p>
          <a:p>
            <a:r>
              <a:rPr lang="en-US" dirty="0"/>
              <a:t>Sixth—deploy smart. Tricks like quantization and low-rank adaptation shrink models from 32-bit giants to 8-bit—or even 4-bit—so they run on laptops, phones, and edge devices without much accuracy loss.</a:t>
            </a:r>
          </a:p>
          <a:p>
            <a:endParaRPr lang="en-US" dirty="0"/>
          </a:p>
          <a:p>
            <a:r>
              <a:rPr lang="en-US" dirty="0"/>
              <a:t>Seventh, and most exciting: what’s next! In Act 2, we’ll dive into generative AI techniques, essential Python libraries, retrieval-augmented generation with vector databases, hardware choices, ethics and regulation, the latest frontier models, and hands-on project ideas.</a:t>
            </a:r>
          </a:p>
          <a:p>
            <a:endParaRPr lang="en-US" dirty="0"/>
          </a:p>
          <a:p>
            <a:r>
              <a:rPr lang="en-US" dirty="0"/>
              <a:t>Thanks for sticking with me through this firehose of information on the foundations of AI—I hope you’ve learned something valuable, and I can’t wait to see you in Act 2!</a:t>
            </a:r>
          </a:p>
          <a:p>
            <a:endParaRPr lang="en-US" dirty="0"/>
          </a:p>
        </p:txBody>
      </p:sp>
      <p:sp>
        <p:nvSpPr>
          <p:cNvPr id="4" name="Slide Number Placeholder 3"/>
          <p:cNvSpPr>
            <a:spLocks noGrp="1"/>
          </p:cNvSpPr>
          <p:nvPr>
            <p:ph type="sldNum" sz="quarter" idx="5"/>
          </p:nvPr>
        </p:nvSpPr>
        <p:spPr/>
        <p:txBody>
          <a:bodyPr/>
          <a:lstStyle/>
          <a:p>
            <a:fld id="{53C97275-B594-47FB-B586-F2FCC378F3BF}" type="slidenum">
              <a:rPr lang="en-US" smtClean="0"/>
              <a:t>30</a:t>
            </a:fld>
            <a:endParaRPr lang="en-US" dirty="0"/>
          </a:p>
        </p:txBody>
      </p:sp>
    </p:spTree>
    <p:extLst>
      <p:ext uri="{BB962C8B-B14F-4D97-AF65-F5344CB8AC3E}">
        <p14:creationId xmlns:p14="http://schemas.microsoft.com/office/powerpoint/2010/main" val="4108629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That’s it for the intro. If you’d like, please take a moment to stretch or take a sip of water.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When you’re ready, we’ll dive into Episode 1: What AI </a:t>
            </a:r>
            <a:r>
              <a:rPr lang="en-US" b="0" i="1" dirty="0"/>
              <a:t>is, </a:t>
            </a:r>
            <a:r>
              <a:rPr lang="en-US" b="0" i="0" dirty="0"/>
              <a:t>and </a:t>
            </a:r>
            <a:r>
              <a:rPr lang="en-US" b="0" dirty="0"/>
              <a:t>what it </a:t>
            </a:r>
            <a:r>
              <a:rPr lang="en-US" b="0" i="1" dirty="0"/>
              <a:t>isn’t</a:t>
            </a:r>
            <a:r>
              <a:rPr lang="en-US" b="0" dirty="0"/>
              <a:t>. I’ll see you there!</a:t>
            </a:r>
          </a:p>
        </p:txBody>
      </p:sp>
      <p:sp>
        <p:nvSpPr>
          <p:cNvPr id="4" name="Slide Number Placeholder 3"/>
          <p:cNvSpPr>
            <a:spLocks noGrp="1"/>
          </p:cNvSpPr>
          <p:nvPr>
            <p:ph type="sldNum" sz="quarter" idx="5"/>
          </p:nvPr>
        </p:nvSpPr>
        <p:spPr/>
        <p:txBody>
          <a:bodyPr/>
          <a:lstStyle/>
          <a:p>
            <a:fld id="{53C97275-B594-47FB-B586-F2FCC378F3BF}" type="slidenum">
              <a:rPr lang="en-US" smtClean="0"/>
              <a:t>4</a:t>
            </a:fld>
            <a:endParaRPr lang="en-US" dirty="0"/>
          </a:p>
        </p:txBody>
      </p:sp>
    </p:spTree>
    <p:extLst>
      <p:ext uri="{BB962C8B-B14F-4D97-AF65-F5344CB8AC3E}">
        <p14:creationId xmlns:p14="http://schemas.microsoft.com/office/powerpoint/2010/main" val="2880480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F0E0E-6AB2-1C30-3528-5E063209D7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8856A-2D2C-B57E-1803-398B477C4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CAD3C6-D94A-3D7D-173A-6E7E9855BE67}"/>
              </a:ext>
            </a:extLst>
          </p:cNvPr>
          <p:cNvSpPr>
            <a:spLocks noGrp="1"/>
          </p:cNvSpPr>
          <p:nvPr>
            <p:ph type="body" idx="1"/>
          </p:nvPr>
        </p:nvSpPr>
        <p:spPr/>
        <p:txBody>
          <a:bodyPr/>
          <a:lstStyle/>
          <a:p>
            <a:r>
              <a:rPr lang="en-US" dirty="0"/>
              <a:t>Welcome back to my Introduction to Artificial Intelligence series! </a:t>
            </a:r>
          </a:p>
          <a:p>
            <a:endParaRPr lang="en-US" dirty="0"/>
          </a:p>
          <a:p>
            <a:r>
              <a:rPr lang="en-US" dirty="0"/>
              <a:t>In this episode, I will be broadly defining what AI is and isn’t as well as covering a brief history of the field.</a:t>
            </a:r>
          </a:p>
        </p:txBody>
      </p:sp>
      <p:sp>
        <p:nvSpPr>
          <p:cNvPr id="4" name="Slide Number Placeholder 3">
            <a:extLst>
              <a:ext uri="{FF2B5EF4-FFF2-40B4-BE49-F238E27FC236}">
                <a16:creationId xmlns:a16="http://schemas.microsoft.com/office/drawing/2014/main" id="{7E0F3747-A099-CB56-7DFD-EE3BB6AA5C6A}"/>
              </a:ext>
            </a:extLst>
          </p:cNvPr>
          <p:cNvSpPr>
            <a:spLocks noGrp="1"/>
          </p:cNvSpPr>
          <p:nvPr>
            <p:ph type="sldNum" sz="quarter" idx="5"/>
          </p:nvPr>
        </p:nvSpPr>
        <p:spPr/>
        <p:txBody>
          <a:bodyPr/>
          <a:lstStyle/>
          <a:p>
            <a:fld id="{53C97275-B594-47FB-B586-F2FCC378F3BF}" type="slidenum">
              <a:rPr lang="en-US" smtClean="0"/>
              <a:t>5</a:t>
            </a:fld>
            <a:endParaRPr lang="en-US" dirty="0"/>
          </a:p>
        </p:txBody>
      </p:sp>
    </p:spTree>
    <p:extLst>
      <p:ext uri="{BB962C8B-B14F-4D97-AF65-F5344CB8AC3E}">
        <p14:creationId xmlns:p14="http://schemas.microsoft.com/office/powerpoint/2010/main" val="9064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B9797-CEB0-DB2A-7CDE-B9DAB5423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ACDA9A-04CD-D9D8-5226-1F72983390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EF0CDD-F2B3-9946-9704-3E93084015BF}"/>
              </a:ext>
            </a:extLst>
          </p:cNvPr>
          <p:cNvSpPr>
            <a:spLocks noGrp="1"/>
          </p:cNvSpPr>
          <p:nvPr>
            <p:ph type="body" idx="1"/>
          </p:nvPr>
        </p:nvSpPr>
        <p:spPr/>
        <p:txBody>
          <a:bodyPr/>
          <a:lstStyle/>
          <a:p>
            <a:r>
              <a:rPr lang="en-US" dirty="0"/>
              <a:t>Alright, let’s start by talking about what AI actually </a:t>
            </a:r>
            <a:r>
              <a:rPr lang="en-US" i="1" dirty="0"/>
              <a:t>is</a:t>
            </a:r>
            <a:r>
              <a:rPr lang="en-US" dirty="0"/>
              <a:t>.</a:t>
            </a:r>
          </a:p>
          <a:p>
            <a:endParaRPr lang="en-US" dirty="0"/>
          </a:p>
          <a:p>
            <a:r>
              <a:rPr lang="en-US" dirty="0"/>
              <a:t>At its heart, AI just means using math and code to solve problems that, until recently, only humans could handle. </a:t>
            </a:r>
          </a:p>
          <a:p>
            <a:endParaRPr lang="en-US" dirty="0"/>
          </a:p>
          <a:p>
            <a:r>
              <a:rPr lang="en-US" dirty="0"/>
              <a:t>Think of things like recognizing faces in photos, translating languages, or even playing games—these are all tasks where AI shines.</a:t>
            </a:r>
          </a:p>
          <a:p>
            <a:endParaRPr lang="en-US" dirty="0"/>
          </a:p>
          <a:p>
            <a:r>
              <a:rPr lang="en-US" dirty="0"/>
              <a:t>Most AI you’ll hear about today is what we call ‘narrow AI.’ That just means each system is really good at one specific job. </a:t>
            </a:r>
          </a:p>
          <a:p>
            <a:endParaRPr lang="en-US" dirty="0"/>
          </a:p>
          <a:p>
            <a:r>
              <a:rPr lang="en-US" dirty="0"/>
              <a:t>For example, you’ve got tools like Whisper or Siri that can turn your speech into text. Netflix has a recommendation engine that figures out what you might want to watch next, and chatbots like ChatGPT or Microsoft Copilot can hold natural conversations.</a:t>
            </a:r>
          </a:p>
          <a:p>
            <a:endParaRPr lang="en-US" dirty="0"/>
          </a:p>
          <a:p>
            <a:r>
              <a:rPr lang="en-US" dirty="0"/>
              <a:t>But these systems are specialists, not generalists—they don’t jump between wildly different skills the way people do. </a:t>
            </a:r>
          </a:p>
          <a:p>
            <a:endParaRPr lang="en-US" dirty="0"/>
          </a:p>
          <a:p>
            <a:r>
              <a:rPr lang="en-US" dirty="0"/>
              <a:t>You won’t see Siri playing chess, or Netflix chatting with you about the weather.</a:t>
            </a:r>
          </a:p>
          <a:p>
            <a:endParaRPr lang="en-US" dirty="0"/>
          </a:p>
          <a:p>
            <a:r>
              <a:rPr lang="en-US" dirty="0"/>
              <a:t>So, when you think of AI, don’t imagine a digital genius that can do everything. </a:t>
            </a:r>
          </a:p>
          <a:p>
            <a:endParaRPr lang="en-US" dirty="0"/>
          </a:p>
          <a:p>
            <a:r>
              <a:rPr lang="en-US" dirty="0"/>
              <a:t>Picture a collection of really smart, really fast assistants—each designed to tackle a specific problem.</a:t>
            </a:r>
          </a:p>
          <a:p>
            <a:endParaRPr lang="en-US" dirty="0"/>
          </a:p>
        </p:txBody>
      </p:sp>
      <p:sp>
        <p:nvSpPr>
          <p:cNvPr id="4" name="Slide Number Placeholder 3">
            <a:extLst>
              <a:ext uri="{FF2B5EF4-FFF2-40B4-BE49-F238E27FC236}">
                <a16:creationId xmlns:a16="http://schemas.microsoft.com/office/drawing/2014/main" id="{892F7F60-F4C5-9390-177E-29FB9BD103C3}"/>
              </a:ext>
            </a:extLst>
          </p:cNvPr>
          <p:cNvSpPr>
            <a:spLocks noGrp="1"/>
          </p:cNvSpPr>
          <p:nvPr>
            <p:ph type="sldNum" sz="quarter" idx="5"/>
          </p:nvPr>
        </p:nvSpPr>
        <p:spPr/>
        <p:txBody>
          <a:bodyPr/>
          <a:lstStyle/>
          <a:p>
            <a:fld id="{53C97275-B594-47FB-B586-F2FCC378F3BF}" type="slidenum">
              <a:rPr lang="en-US" smtClean="0"/>
              <a:t>6</a:t>
            </a:fld>
            <a:endParaRPr lang="en-US" dirty="0"/>
          </a:p>
        </p:txBody>
      </p:sp>
    </p:spTree>
    <p:extLst>
      <p:ext uri="{BB962C8B-B14F-4D97-AF65-F5344CB8AC3E}">
        <p14:creationId xmlns:p14="http://schemas.microsoft.com/office/powerpoint/2010/main" val="3096497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AFC87-EFAA-CA12-3835-DFF1C3EB6F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1EB56-8A5E-E05A-1BE4-9C218DE5D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CF8AEE-7B38-04EF-3124-FCE61E50D12B}"/>
              </a:ext>
            </a:extLst>
          </p:cNvPr>
          <p:cNvSpPr>
            <a:spLocks noGrp="1"/>
          </p:cNvSpPr>
          <p:nvPr>
            <p:ph type="body" idx="1"/>
          </p:nvPr>
        </p:nvSpPr>
        <p:spPr/>
        <p:txBody>
          <a:bodyPr/>
          <a:lstStyle/>
          <a:p>
            <a:r>
              <a:rPr lang="en-US" dirty="0"/>
              <a:t>Now, let’s clear up what AI </a:t>
            </a:r>
            <a:r>
              <a:rPr lang="en-US" i="1" dirty="0"/>
              <a:t>isn’t</a:t>
            </a:r>
            <a:r>
              <a:rPr lang="en-US" dirty="0"/>
              <a:t>.</a:t>
            </a:r>
          </a:p>
          <a:p>
            <a:endParaRPr lang="en-US" dirty="0"/>
          </a:p>
          <a:p>
            <a:r>
              <a:rPr lang="en-US" dirty="0"/>
              <a:t>First—today’s AI isn’t conscious. It doesn’t have thoughts, feelings, or any self-awareness. </a:t>
            </a:r>
          </a:p>
          <a:p>
            <a:endParaRPr lang="en-US" dirty="0"/>
          </a:p>
          <a:p>
            <a:r>
              <a:rPr lang="en-US" dirty="0"/>
              <a:t>What it does is spot patterns and make predictions, but there’s no mind or understanding behind it.</a:t>
            </a:r>
          </a:p>
          <a:p>
            <a:endParaRPr lang="en-US" dirty="0"/>
          </a:p>
          <a:p>
            <a:r>
              <a:rPr lang="en-US" dirty="0"/>
              <a:t>We also don’t have AGI—Artificial General Intelligence—which is the kind of all-purpose, super-smart AI you see in movies. </a:t>
            </a:r>
          </a:p>
          <a:p>
            <a:endParaRPr lang="en-US" dirty="0"/>
          </a:p>
          <a:p>
            <a:r>
              <a:rPr lang="en-US" dirty="0"/>
              <a:t>Right now, each system is a specialist, built for one job, not a digital brain that understands everything.</a:t>
            </a:r>
          </a:p>
          <a:p>
            <a:endParaRPr lang="en-US" dirty="0"/>
          </a:p>
          <a:p>
            <a:r>
              <a:rPr lang="en-US" dirty="0"/>
              <a:t>Another common myth is that AI is always some kind of robot. </a:t>
            </a:r>
          </a:p>
          <a:p>
            <a:endParaRPr lang="en-US" dirty="0"/>
          </a:p>
          <a:p>
            <a:r>
              <a:rPr lang="en-US" dirty="0"/>
              <a:t>In reality, most AI works completely behind the scenes, quietly powering things like your email’s spam filter, your phone’s voice assistant, or even search results—no robot body required.</a:t>
            </a:r>
          </a:p>
          <a:p>
            <a:endParaRPr lang="en-US" dirty="0"/>
          </a:p>
          <a:p>
            <a:r>
              <a:rPr lang="en-US" dirty="0"/>
              <a:t>And finally, AI isn’t good or evil on its own. It’s just a tool. The way AI impacts the world depends on the people who design it, the data it learns from, and the goals we set for it.</a:t>
            </a:r>
          </a:p>
          <a:p>
            <a:endParaRPr lang="en-US" dirty="0"/>
          </a:p>
          <a:p>
            <a:r>
              <a:rPr lang="en-US" dirty="0"/>
              <a:t>So, when you hear about AI, don’t imagine a mysterious overlord or a sci-fi villain—think of it as a powerful tool that can be shaped for many purposes.</a:t>
            </a:r>
          </a:p>
        </p:txBody>
      </p:sp>
      <p:sp>
        <p:nvSpPr>
          <p:cNvPr id="4" name="Slide Number Placeholder 3">
            <a:extLst>
              <a:ext uri="{FF2B5EF4-FFF2-40B4-BE49-F238E27FC236}">
                <a16:creationId xmlns:a16="http://schemas.microsoft.com/office/drawing/2014/main" id="{9967D748-915B-7BE4-FBF7-2379E41ABC24}"/>
              </a:ext>
            </a:extLst>
          </p:cNvPr>
          <p:cNvSpPr>
            <a:spLocks noGrp="1"/>
          </p:cNvSpPr>
          <p:nvPr>
            <p:ph type="sldNum" sz="quarter" idx="5"/>
          </p:nvPr>
        </p:nvSpPr>
        <p:spPr/>
        <p:txBody>
          <a:bodyPr/>
          <a:lstStyle/>
          <a:p>
            <a:fld id="{53C97275-B594-47FB-B586-F2FCC378F3BF}" type="slidenum">
              <a:rPr lang="en-US" smtClean="0"/>
              <a:t>7</a:t>
            </a:fld>
            <a:endParaRPr lang="en-US" dirty="0"/>
          </a:p>
        </p:txBody>
      </p:sp>
    </p:spTree>
    <p:extLst>
      <p:ext uri="{BB962C8B-B14F-4D97-AF65-F5344CB8AC3E}">
        <p14:creationId xmlns:p14="http://schemas.microsoft.com/office/powerpoint/2010/main" val="3892455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wind the clock back to the dawn of AI. In 1956, a small team at Dartmouth declared, ‘We can build thinking machines!’—and just like that, the field was born.</a:t>
            </a:r>
            <a:br>
              <a:rPr lang="en-US" dirty="0"/>
            </a:br>
            <a:endParaRPr lang="en-US" dirty="0"/>
          </a:p>
          <a:p>
            <a:r>
              <a:rPr lang="en-US" dirty="0"/>
              <a:t>By the mid-’60s, we had ELIZA, a primitive chatbot that fooled people into thinking they were talking to a therapist. Simple perceptron models emerged around this time, showing that neural networks weren’t just sci-fi.</a:t>
            </a:r>
            <a:br>
              <a:rPr lang="en-US" dirty="0"/>
            </a:br>
            <a:endParaRPr lang="en-US" dirty="0"/>
          </a:p>
          <a:p>
            <a:r>
              <a:rPr lang="en-US" dirty="0"/>
              <a:t>But optimism met reality: replicating human common-sense reasoning was way harder than expected. By the 1970s, the first AI winter arrived—funding dried up and keyboards went quiet.</a:t>
            </a:r>
            <a:br>
              <a:rPr lang="en-US" dirty="0"/>
            </a:br>
            <a:endParaRPr lang="en-US" dirty="0"/>
          </a:p>
          <a:p>
            <a:r>
              <a:rPr lang="en-US" dirty="0"/>
              <a:t>In the 1980s, expert systems revived hope—these big IF–THEN rule engines helped diagnose diseases and configure shipping routes. </a:t>
            </a:r>
            <a:br>
              <a:rPr lang="en-US" dirty="0"/>
            </a:br>
            <a:br>
              <a:rPr lang="en-US" dirty="0"/>
            </a:br>
            <a:r>
              <a:rPr lang="en-US" dirty="0"/>
              <a:t>Yet, their rigidity couldn’t handle the messiness of the real world, and by the late ’80s into the ’90s, we slid into a second winter.</a:t>
            </a:r>
            <a:br>
              <a:rPr lang="en-US" dirty="0"/>
            </a:br>
            <a:endParaRPr lang="en-US" dirty="0"/>
          </a:p>
          <a:p>
            <a:r>
              <a:rPr lang="en-US" dirty="0"/>
              <a:t>These early fits and starts taught us that intelligence isn’t just rules or simple nets—it’s a marathon, not a summer sprint.</a:t>
            </a:r>
          </a:p>
        </p:txBody>
      </p:sp>
      <p:sp>
        <p:nvSpPr>
          <p:cNvPr id="4" name="Slide Number Placeholder 3"/>
          <p:cNvSpPr>
            <a:spLocks noGrp="1"/>
          </p:cNvSpPr>
          <p:nvPr>
            <p:ph type="sldNum" sz="quarter" idx="5"/>
          </p:nvPr>
        </p:nvSpPr>
        <p:spPr/>
        <p:txBody>
          <a:bodyPr/>
          <a:lstStyle/>
          <a:p>
            <a:fld id="{53C97275-B594-47FB-B586-F2FCC378F3BF}" type="slidenum">
              <a:rPr lang="en-US" smtClean="0"/>
              <a:t>8</a:t>
            </a:fld>
            <a:endParaRPr lang="en-US" dirty="0"/>
          </a:p>
        </p:txBody>
      </p:sp>
    </p:spTree>
    <p:extLst>
      <p:ext uri="{BB962C8B-B14F-4D97-AF65-F5344CB8AC3E}">
        <p14:creationId xmlns:p14="http://schemas.microsoft.com/office/powerpoint/2010/main" val="2911480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41179-5F5B-FE35-EB5C-E251C8091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43C806-F1F9-55C7-EB42-3E39EEDC0F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D4E66-7FF9-5700-DDDA-1BAE1CC67A38}"/>
              </a:ext>
            </a:extLst>
          </p:cNvPr>
          <p:cNvSpPr>
            <a:spLocks noGrp="1"/>
          </p:cNvSpPr>
          <p:nvPr>
            <p:ph type="body" idx="1"/>
          </p:nvPr>
        </p:nvSpPr>
        <p:spPr/>
        <p:txBody>
          <a:bodyPr/>
          <a:lstStyle/>
          <a:p>
            <a:r>
              <a:rPr lang="en-US" dirty="0"/>
              <a:t>After two winters, AI roared back with public-eye milestones. In 1997, IBM’s Deep Blue beat Garry Kasparov at chess—suddenly AI wasn’t just lab lore from the past: it was front-page news.</a:t>
            </a:r>
          </a:p>
          <a:p>
            <a:endParaRPr lang="en-US" dirty="0"/>
          </a:p>
          <a:p>
            <a:r>
              <a:rPr lang="en-US" dirty="0"/>
              <a:t>Fast-forward to 2011: IBM’s Watson stunned viewers on the game show Jeopardy!, parsing the tricky clues faster than champion Ken Jennings.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2012, a team at Hinton’s lab crushed the ImageNet challenge, unleashing modern speech and vision AI in phones, photo apps, and beyond.</a:t>
            </a:r>
          </a:p>
          <a:p>
            <a:endParaRPr lang="en-US" dirty="0"/>
          </a:p>
          <a:p>
            <a:r>
              <a:rPr lang="en-US" dirty="0"/>
              <a:t>Then in 2016, DeepMind’s AlphaGo—combining neural nets with reinforcement learning—vanquished South Korean Go master Lee Sedol in a game once thought immune to computers.</a:t>
            </a:r>
          </a:p>
          <a:p>
            <a:endParaRPr lang="en-US" dirty="0"/>
          </a:p>
          <a:p>
            <a:r>
              <a:rPr lang="en-US" dirty="0"/>
              <a:t>But the real revolution arrived in the late 2010s, when “deep learning” scaled up thanks to huge datasets—curtesy of a massive Internet—and Graphics Processing Unit clusters emerged to fuel the need for sheer compute power.</a:t>
            </a:r>
          </a:p>
          <a:p>
            <a:endParaRPr lang="en-US" dirty="0"/>
          </a:p>
          <a:p>
            <a:r>
              <a:rPr lang="en-US" dirty="0"/>
              <a:t>Today, we welcome the era of Large Language Models. From families of models such as ChatGPT, Copilot, Bard, Gemini, Claude, Mistral, and more, AI is in everyone’s hands now. It’s writing essays, generating images and videos, passing standardized exams, and even helping me create presentations like this.</a:t>
            </a:r>
          </a:p>
          <a:p>
            <a:endParaRPr lang="en-US" dirty="0"/>
          </a:p>
          <a:p>
            <a:r>
              <a:rPr lang="en-US" dirty="0"/>
              <a:t>It’s been a wild ride—from Dartmouth to Deep Blue to deep learning—and the next decade promises even more surprises.</a:t>
            </a:r>
          </a:p>
          <a:p>
            <a:endParaRPr lang="en-US" dirty="0"/>
          </a:p>
        </p:txBody>
      </p:sp>
      <p:sp>
        <p:nvSpPr>
          <p:cNvPr id="4" name="Slide Number Placeholder 3">
            <a:extLst>
              <a:ext uri="{FF2B5EF4-FFF2-40B4-BE49-F238E27FC236}">
                <a16:creationId xmlns:a16="http://schemas.microsoft.com/office/drawing/2014/main" id="{BEBD5BD0-5816-C5C3-72D8-BE472A01B637}"/>
              </a:ext>
            </a:extLst>
          </p:cNvPr>
          <p:cNvSpPr>
            <a:spLocks noGrp="1"/>
          </p:cNvSpPr>
          <p:nvPr>
            <p:ph type="sldNum" sz="quarter" idx="5"/>
          </p:nvPr>
        </p:nvSpPr>
        <p:spPr/>
        <p:txBody>
          <a:bodyPr/>
          <a:lstStyle/>
          <a:p>
            <a:fld id="{53C97275-B594-47FB-B586-F2FCC378F3BF}" type="slidenum">
              <a:rPr lang="en-US" smtClean="0"/>
              <a:t>9</a:t>
            </a:fld>
            <a:endParaRPr lang="en-US" dirty="0"/>
          </a:p>
        </p:txBody>
      </p:sp>
    </p:spTree>
    <p:extLst>
      <p:ext uri="{BB962C8B-B14F-4D97-AF65-F5344CB8AC3E}">
        <p14:creationId xmlns:p14="http://schemas.microsoft.com/office/powerpoint/2010/main" val="36253955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80C50CD-E178-4744-9B35-B2F624D6C5E9}" type="datetimeFigureOut">
              <a:rPr lang="en-US" smtClean="0"/>
              <a:t>7/30/2025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349162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834672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1054845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31202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pPr/>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1580068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80C50CD-E178-4744-9B35-B2F624D6C5E9}" type="datetimeFigureOut">
              <a:rPr lang="en-US" smtClean="0"/>
              <a:pPr/>
              <a:t>7/30/2025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2740582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80C50CD-E178-4744-9B35-B2F624D6C5E9}" type="datetimeFigureOut">
              <a:rPr lang="en-US" smtClean="0"/>
              <a:pPr/>
              <a:t>7/30/2025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2441584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3815967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1748087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0C50CD-E178-4744-9B35-B2F624D6C5E9}"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242201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C50CD-E178-4744-9B35-B2F624D6C5E9}" type="datetimeFigureOut">
              <a:rPr lang="en-US" smtClean="0"/>
              <a:t>7/30/2025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367596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0C50CD-E178-4744-9B35-B2F624D6C5E9}" type="datetimeFigureOut">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649748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0C50CD-E178-4744-9B35-B2F624D6C5E9}" type="datetimeFigureOut">
              <a:rPr lang="en-US" smtClean="0"/>
              <a:t>7/30/2025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393011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0C50CD-E178-4744-9B35-B2F624D6C5E9}" type="datetimeFigureOut">
              <a:rPr lang="en-US" smtClean="0"/>
              <a:t>7/30/2025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1077014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0C50CD-E178-4744-9B35-B2F624D6C5E9}" type="datetimeFigureOut">
              <a:rPr lang="en-US" smtClean="0"/>
              <a:t>7/30/2025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319658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4280125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0C50CD-E178-4744-9B35-B2F624D6C5E9}" type="datetimeFigureOut">
              <a:rPr lang="en-US" smtClean="0"/>
              <a:t>7/30/2025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8CC95F-0247-41B6-91CF-DC97C76A7088}" type="slidenum">
              <a:rPr lang="en-US" smtClean="0"/>
              <a:t>‹#›</a:t>
            </a:fld>
            <a:endParaRPr lang="en-US" dirty="0"/>
          </a:p>
        </p:txBody>
      </p:sp>
    </p:spTree>
    <p:extLst>
      <p:ext uri="{BB962C8B-B14F-4D97-AF65-F5344CB8AC3E}">
        <p14:creationId xmlns:p14="http://schemas.microsoft.com/office/powerpoint/2010/main" val="236432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80C50CD-E178-4744-9B35-B2F624D6C5E9}" type="datetimeFigureOut">
              <a:rPr lang="en-US" smtClean="0"/>
              <a:pPr/>
              <a:t>7/30/2025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48CC95F-0247-41B6-91CF-DC97C76A7088}" type="slidenum">
              <a:rPr lang="en-US" smtClean="0"/>
              <a:pPr/>
              <a:t>‹#›</a:t>
            </a:fld>
            <a:endParaRPr lang="en-US" dirty="0"/>
          </a:p>
        </p:txBody>
      </p:sp>
    </p:spTree>
    <p:extLst>
      <p:ext uri="{BB962C8B-B14F-4D97-AF65-F5344CB8AC3E}">
        <p14:creationId xmlns:p14="http://schemas.microsoft.com/office/powerpoint/2010/main" val="2345448211"/>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W01tIRP_Rqs" TargetMode="External"/><Relationship Id="rId3" Type="http://schemas.openxmlformats.org/officeDocument/2006/relationships/image" Target="../media/image1.jpeg"/><Relationship Id="rId7" Type="http://schemas.openxmlformats.org/officeDocument/2006/relationships/hyperlink" Target="https://developers.google.com/machine-learning/glossary/unsupervised-learn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evelopers.google.com/machine-learning/glossary/supervised-learning" TargetMode="External"/><Relationship Id="rId5" Type="http://schemas.openxmlformats.org/officeDocument/2006/relationships/hyperlink" Target="https://www.ibm.com/topics/machine-learning" TargetMode="External"/><Relationship Id="rId10" Type="http://schemas.openxmlformats.org/officeDocument/2006/relationships/image" Target="../media/image15.svg"/><Relationship Id="rId4" Type="http://schemas.openxmlformats.org/officeDocument/2006/relationships/image" Target="../media/image2.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youtube.com/watch?v=Z-T0iJEXiwM" TargetMode="Externa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Sigmoid_function" TargetMode="External"/><Relationship Id="rId3" Type="http://schemas.openxmlformats.org/officeDocument/2006/relationships/image" Target="../media/image1.jpeg"/><Relationship Id="rId7" Type="http://schemas.openxmlformats.org/officeDocument/2006/relationships/hyperlink" Target="https://en.wikipedia.org/wiki/Rectifier_(neural_network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en.wikipedia.org/wiki/Artificial_neuron" TargetMode="External"/><Relationship Id="rId5" Type="http://schemas.openxmlformats.org/officeDocument/2006/relationships/image" Target="../media/image17.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en.wikipedia.org/wiki/Backpropagation" TargetMode="External"/><Relationship Id="rId5" Type="http://schemas.openxmlformats.org/officeDocument/2006/relationships/hyperlink" Target="https://en.wikipedia.org/wiki/Deep_learning" TargetMode="External"/><Relationship Id="rId4" Type="http://schemas.openxmlformats.org/officeDocument/2006/relationships/hyperlink" Target="https://en.wikipedia.org/wiki/Artificial_neural_networ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explainthatstuff.com/introduction-to-neural-networks.html" TargetMode="External"/><Relationship Id="rId5" Type="http://schemas.openxmlformats.org/officeDocument/2006/relationships/hyperlink" Target="https://en.wikipedia.org/wiki/Artificial_neural_network#Neural_network_layers"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jpeg"/><Relationship Id="rId7" Type="http://schemas.openxmlformats.org/officeDocument/2006/relationships/hyperlink" Target="https://neptune.ai/blog/mixture-of-experts-llm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research.google/blog/more-efficient-in-context-learning-with-glam/" TargetMode="External"/><Relationship Id="rId5" Type="http://schemas.openxmlformats.org/officeDocument/2006/relationships/hyperlink" Target="https://lambda.ai/blog/demystifying-gpt-3" TargetMode="External"/><Relationship Id="rId4" Type="http://schemas.openxmlformats.org/officeDocument/2006/relationships/hyperlink" Target="https://www.youtube.com/watch?v=ecX3To06aA0"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en.wikipedia.org/wiki/Activation_function#Comparison_of_activation_functions" TargetMode="External"/><Relationship Id="rId4" Type="http://schemas.openxmlformats.org/officeDocument/2006/relationships/hyperlink" Target="https://en.wikipedia.org/wiki/Activation_function"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hyperlink" Target="https://developers.google.com/machine-learning/glossary#gradient_descen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ibm.com/topics/backpropagation" TargetMode="External"/><Relationship Id="rId5" Type="http://schemas.openxmlformats.org/officeDocument/2006/relationships/hyperlink" Target="https://en.wikipedia.org/wiki/Chain_rule"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jpeg"/><Relationship Id="rId7" Type="http://schemas.openxmlformats.org/officeDocument/2006/relationships/diagramLayout" Target="../diagrams/layout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23.png"/><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diagramColors" Target="../diagrams/colors4.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www.wired.com/story/how-chatgpt-works-large-language-model/" TargetMode="External"/><Relationship Id="rId3" Type="http://schemas.openxmlformats.org/officeDocument/2006/relationships/image" Target="../media/image1.jpeg"/><Relationship Id="rId7" Type="http://schemas.openxmlformats.org/officeDocument/2006/relationships/hyperlink" Target="https://copilot.microsoft.com/chats/Yxf1bXrMR2cwapHmGkFyi" TargetMode="External"/><Relationship Id="rId12"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hyperlink" Target="https://ai.meta.com/blog/llama-4-multimodal-intelligence/" TargetMode="External"/><Relationship Id="rId5" Type="http://schemas.openxmlformats.org/officeDocument/2006/relationships/hyperlink" Target="https://gemini.google.com/app" TargetMode="External"/><Relationship Id="rId15" Type="http://schemas.openxmlformats.org/officeDocument/2006/relationships/hyperlink" Target="https://hai.stanford.edu/news/examining-emergent-abilities-large-language-models" TargetMode="External"/><Relationship Id="rId10" Type="http://schemas.openxmlformats.org/officeDocument/2006/relationships/image" Target="../media/image26.png"/><Relationship Id="rId4" Type="http://schemas.openxmlformats.org/officeDocument/2006/relationships/hyperlink" Target="https://en.wikipedia.org/wiki/Large_language_model" TargetMode="External"/><Relationship Id="rId9" Type="http://schemas.openxmlformats.org/officeDocument/2006/relationships/hyperlink" Target="https://chatgpt.com/" TargetMode="External"/><Relationship Id="rId14" Type="http://schemas.openxmlformats.org/officeDocument/2006/relationships/hyperlink" Target="https://en.wikipedia.org/wiki/Large_language_model#History" TargetMode="Externa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jpeg"/><Relationship Id="rId7" Type="http://schemas.openxmlformats.org/officeDocument/2006/relationships/diagramLayout" Target="../diagrams/layout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28.jpeg"/><Relationship Id="rId10" Type="http://schemas.microsoft.com/office/2007/relationships/diagramDrawing" Target="../diagrams/drawing5.xml"/><Relationship Id="rId4" Type="http://schemas.openxmlformats.org/officeDocument/2006/relationships/image" Target="../media/image2.png"/><Relationship Id="rId9" Type="http://schemas.openxmlformats.org/officeDocument/2006/relationships/diagramColors" Target="../diagrams/colors5.xml"/></Relationships>
</file>

<file path=ppt/slides/_rels/slide27.xml.rels><?xml version="1.0" encoding="UTF-8" standalone="yes"?>
<Relationships xmlns="http://schemas.openxmlformats.org/package/2006/relationships"><Relationship Id="rId8" Type="http://schemas.openxmlformats.org/officeDocument/2006/relationships/hyperlink" Target="https://labelstud.io/learningcenter/machine-learning-evaluation-metrics-what-really-matters/?utm_source=chatgpt.com" TargetMode="External"/><Relationship Id="rId3" Type="http://schemas.openxmlformats.org/officeDocument/2006/relationships/image" Target="../media/image1.jpeg"/><Relationship Id="rId7" Type="http://schemas.openxmlformats.org/officeDocument/2006/relationships/hyperlink" Target="https://en.wikipedia.org/wiki/Early_stoppin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analyticsvidhya.com/blog/2021/06/complete-guide-to-prevent-overfitting-in-neural-networks-part-2/" TargetMode="External"/><Relationship Id="rId11" Type="http://schemas.openxmlformats.org/officeDocument/2006/relationships/image" Target="../media/image35.png"/><Relationship Id="rId5" Type="http://schemas.openxmlformats.org/officeDocument/2006/relationships/hyperlink" Target="https://en.wikipedia.org/wiki/Overfitting" TargetMode="External"/><Relationship Id="rId10" Type="http://schemas.openxmlformats.org/officeDocument/2006/relationships/hyperlink" Target="https://pub.aimind.so/halting-in-time-mastering-early-stopping-techniques-for-optimal-machine-learning-performance-bd7a15239a77" TargetMode="External"/><Relationship Id="rId4" Type="http://schemas.openxmlformats.org/officeDocument/2006/relationships/image" Target="../media/image2.png"/><Relationship Id="rId9" Type="http://schemas.openxmlformats.org/officeDocument/2006/relationships/hyperlink" Target="https://learn.microsoft.com/en-us/ai/playbook/technology-guidance/generative-ai/working-with-llms/evaluation/list-of-eval-metric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huggingface.co/docs/optimum/en/concept_guides/quantizat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digitalocean.com/community/tutorials/model-quantization-large-language-models" TargetMode="External"/><Relationship Id="rId5" Type="http://schemas.openxmlformats.org/officeDocument/2006/relationships/image" Target="../media/image36.png"/><Relationship Id="rId4" Type="http://schemas.openxmlformats.org/officeDocument/2006/relationships/hyperlink" Target="https://www.cloudflare.com/learning/ai/what-is-quantization/"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arxiv.org/abs/2405.00732" TargetMode="External"/><Relationship Id="rId3" Type="http://schemas.openxmlformats.org/officeDocument/2006/relationships/image" Target="../media/image1.jpeg"/><Relationship Id="rId7" Type="http://schemas.openxmlformats.org/officeDocument/2006/relationships/hyperlink" Target="https://toloka.ai/blog/prefix-tuning-vs-fine-tunin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ericwiener.github.io/ai-notes/AI-Notes/Large-Language-Models/Prompt-Tuning-and-Prefix-Tuning" TargetMode="External"/><Relationship Id="rId5" Type="http://schemas.openxmlformats.org/officeDocument/2006/relationships/hyperlink" Target="https://www.ibm.com/think/topics/lora" TargetMode="External"/><Relationship Id="rId4" Type="http://schemas.openxmlformats.org/officeDocument/2006/relationships/image" Target="../media/image2.png"/><Relationship Id="rId9" Type="http://schemas.openxmlformats.org/officeDocument/2006/relationships/image" Target="../media/image37.gif"/></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lexfridman/featured" TargetMode="External"/><Relationship Id="rId3" Type="http://schemas.openxmlformats.org/officeDocument/2006/relationships/image" Target="../media/image1.jpeg"/><Relationship Id="rId7" Type="http://schemas.openxmlformats.org/officeDocument/2006/relationships/hyperlink" Target="https://youtu.be/zjkBMFhNj_g?si=XpQcRsqKzmW3do3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penguinrandomhouse.com/books/677608/why-machines-learn-by-anil-ananthaswamy/" TargetMode="External"/><Relationship Id="rId5" Type="http://schemas.openxmlformats.org/officeDocument/2006/relationships/hyperlink" Target="https://archive.org/details/mathematicsfromb1997gull" TargetMode="External"/><Relationship Id="rId10" Type="http://schemas.openxmlformats.org/officeDocument/2006/relationships/hyperlink" Target="https://researchleap.com/the-role-of-strategic-change-management-in-enhancing-academic-institutions-sustainability/" TargetMode="External"/><Relationship Id="rId4" Type="http://schemas.openxmlformats.org/officeDocument/2006/relationships/hyperlink" Target="https://aima.cs.berkeley.edu/" TargetMode="External"/><Relationship Id="rId9"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hispertyping.com/" TargetMode="External"/><Relationship Id="rId3" Type="http://schemas.openxmlformats.org/officeDocument/2006/relationships/image" Target="../media/image2.png"/><Relationship Id="rId7" Type="http://schemas.openxmlformats.org/officeDocument/2006/relationships/hyperlink" Target="https://hbr.org/2025/07/should-your-business-use-a-generalist-or-specialized-ai-mode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www.wired.com/2017/04/the-myth-of-a-superhuman-ai?utm_source=chatgpt.com" TargetMode="External"/><Relationship Id="rId5" Type="http://schemas.openxmlformats.org/officeDocument/2006/relationships/hyperlink" Target="https://en.wikipedia.org/wiki/Weak_artificial_intelligence?utm_source=chatgpt.com" TargetMode="External"/><Relationship Id="rId4" Type="http://schemas.openxmlformats.org/officeDocument/2006/relationships/hyperlink" Target="https://en.wikipedia.org/wiki/Artificial_intelligence?utm_source=chatgp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upwork.com/resources/artificial-intelligence-myths?utm_source=chatgpt.com"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en.wikipedia.org/wiki/Artificial_general_intelligence?utm_source=chatgpt.com" TargetMode="External"/><Relationship Id="rId5" Type="http://schemas.openxmlformats.org/officeDocument/2006/relationships/hyperlink" Target="https://www.psychologytoday.com/us/blog/sense-of-time/202408/a-question-of-time-why-ai-will-never-be-conscious?utm_source=chatgpt.com" TargetMode="External"/><Relationship Id="rId4" Type="http://schemas.openxmlformats.org/officeDocument/2006/relationships/hyperlink" Target="https://www.sciencedirect.com/science/article/pii/S2666920X2300022X?utm_source=chatgpt.com" TargetMode="Externa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1.jpeg"/><Relationship Id="rId7" Type="http://schemas.openxmlformats.org/officeDocument/2006/relationships/diagramData" Target="../diagrams/data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en.wikipedia.org/wiki/AI_winter?utm_source=chatgpt.com" TargetMode="External"/><Relationship Id="rId11" Type="http://schemas.microsoft.com/office/2007/relationships/diagramDrawing" Target="../diagrams/drawing2.xml"/><Relationship Id="rId5" Type="http://schemas.openxmlformats.org/officeDocument/2006/relationships/hyperlink" Target="https://en.wikipedia.org/wiki/History_of_artificial_intelligence?utm_source=chatgpt.com" TargetMode="External"/><Relationship Id="rId10" Type="http://schemas.openxmlformats.org/officeDocument/2006/relationships/diagramColors" Target="../diagrams/colors2.xml"/><Relationship Id="rId4" Type="http://schemas.openxmlformats.org/officeDocument/2006/relationships/image" Target="../media/image2.png"/><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onnected sticks shaping polygons background">
            <a:extLst>
              <a:ext uri="{FF2B5EF4-FFF2-40B4-BE49-F238E27FC236}">
                <a16:creationId xmlns:a16="http://schemas.microsoft.com/office/drawing/2014/main" id="{FC3115E2-C62C-C16E-01DD-E870B1943C42}"/>
              </a:ext>
            </a:extLst>
          </p:cNvPr>
          <p:cNvPicPr>
            <a:picLocks noChangeAspect="1"/>
          </p:cNvPicPr>
          <p:nvPr/>
        </p:nvPicPr>
        <p:blipFill>
          <a:blip r:embed="rId3"/>
          <a:srcRect t="7855" r="-1" b="7854"/>
          <a:stretch>
            <a:fillRect/>
          </a:stretch>
        </p:blipFill>
        <p:spPr>
          <a:xfrm>
            <a:off x="0" y="10"/>
            <a:ext cx="10706986" cy="6857990"/>
          </a:xfrm>
          <a:prstGeom prst="rect">
            <a:avLst/>
          </a:prstGeom>
        </p:spPr>
      </p:pic>
      <p:sp>
        <p:nvSpPr>
          <p:cNvPr id="2" name="Title 1">
            <a:extLst>
              <a:ext uri="{FF2B5EF4-FFF2-40B4-BE49-F238E27FC236}">
                <a16:creationId xmlns:a16="http://schemas.microsoft.com/office/drawing/2014/main" id="{4F1F45C7-3FFC-65C5-60AE-E0FCEB7687B9}"/>
              </a:ext>
            </a:extLst>
          </p:cNvPr>
          <p:cNvSpPr>
            <a:spLocks noGrp="1"/>
          </p:cNvSpPr>
          <p:nvPr>
            <p:ph type="ctrTitle"/>
          </p:nvPr>
        </p:nvSpPr>
        <p:spPr>
          <a:xfrm>
            <a:off x="517870" y="978408"/>
            <a:ext cx="5021182" cy="2227465"/>
          </a:xfrm>
          <a:gradFill flip="none" rotWithShape="1">
            <a:gsLst>
              <a:gs pos="0">
                <a:srgbClr val="EFE2AE">
                  <a:alpha val="70000"/>
                  <a:lumMod val="100000"/>
                </a:srgbClr>
              </a:gs>
              <a:gs pos="100000">
                <a:schemeClr val="tx1">
                  <a:alpha val="0"/>
                </a:schemeClr>
              </a:gs>
            </a:gsLst>
            <a:path path="circle">
              <a:fillToRect l="50000" t="50000" r="50000" b="50000"/>
            </a:path>
            <a:tileRect/>
          </a:gradFill>
        </p:spPr>
        <p:txBody>
          <a:bodyPr anchor="t">
            <a:normAutofit fontScale="90000"/>
          </a:bodyPr>
          <a:lstStyle/>
          <a:p>
            <a:pPr algn="ctr">
              <a:lnSpc>
                <a:spcPct val="90000"/>
              </a:lnSpc>
            </a:pPr>
            <a:r>
              <a:rPr lang="en-US" sz="5100" dirty="0">
                <a:solidFill>
                  <a:schemeClr val="bg1"/>
                </a:solidFill>
              </a:rPr>
              <a:t>An Introduction to Artificial Intelligence</a:t>
            </a:r>
          </a:p>
        </p:txBody>
      </p:sp>
      <p:pic>
        <p:nvPicPr>
          <p:cNvPr id="1026" name="Picture 2">
            <a:extLst>
              <a:ext uri="{FF2B5EF4-FFF2-40B4-BE49-F238E27FC236}">
                <a16:creationId xmlns:a16="http://schemas.microsoft.com/office/drawing/2014/main" id="{FFF911C2-2444-D690-9A1C-3D14A181B0AB}"/>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4982510" y="10"/>
            <a:ext cx="720949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BDF55AF-B1D0-288D-5803-49FC49D514FA}"/>
              </a:ext>
            </a:extLst>
          </p:cNvPr>
          <p:cNvSpPr txBox="1">
            <a:spLocks/>
          </p:cNvSpPr>
          <p:nvPr/>
        </p:nvSpPr>
        <p:spPr>
          <a:xfrm>
            <a:off x="2128779" y="6140672"/>
            <a:ext cx="1799363" cy="717328"/>
          </a:xfrm>
          <a:prstGeom prst="rect">
            <a:avLst/>
          </a:prstGeom>
          <a:gradFill flip="none" rotWithShape="1">
            <a:gsLst>
              <a:gs pos="0">
                <a:srgbClr val="EFE2AE">
                  <a:alpha val="70000"/>
                  <a:lumMod val="100000"/>
                </a:srgbClr>
              </a:gs>
              <a:gs pos="100000">
                <a:schemeClr val="tx1">
                  <a:alpha val="0"/>
                </a:schemeClr>
              </a:gs>
            </a:gsLst>
            <a:path path="circle">
              <a:fillToRect l="50000" t="50000" r="50000" b="50000"/>
            </a:path>
            <a:tileRect/>
          </a:gradFill>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800" kern="1200" cap="all" baseline="0">
                <a:solidFill>
                  <a:schemeClr val="tx1"/>
                </a:solidFill>
                <a:latin typeface="+mj-lt"/>
                <a:ea typeface="+mj-ea"/>
                <a:cs typeface="+mj-cs"/>
              </a:defRPr>
            </a:lvl1pPr>
          </a:lstStyle>
          <a:p>
            <a:pPr algn="ctr"/>
            <a:r>
              <a:rPr lang="en-US" sz="2000" b="1" dirty="0">
                <a:solidFill>
                  <a:schemeClr val="bg1"/>
                </a:solidFill>
              </a:rPr>
              <a:t>By Andrew Brown</a:t>
            </a:r>
          </a:p>
        </p:txBody>
      </p:sp>
    </p:spTree>
    <p:extLst>
      <p:ext uri="{BB962C8B-B14F-4D97-AF65-F5344CB8AC3E}">
        <p14:creationId xmlns:p14="http://schemas.microsoft.com/office/powerpoint/2010/main" val="29523544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00542997-6E87-F4FB-7C04-6C60BB452697}"/>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6CD74DAD-8826-E533-0038-9F5C04767D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0" name="Group 9">
            <a:extLst>
              <a:ext uri="{FF2B5EF4-FFF2-40B4-BE49-F238E27FC236}">
                <a16:creationId xmlns:a16="http://schemas.microsoft.com/office/drawing/2014/main" id="{0CB1C8B4-86C2-24F3-6039-B7C7442BA5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9F91FF36-E491-4967-E164-94E11ECDEB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12" name="Freeform 6">
              <a:extLst>
                <a:ext uri="{FF2B5EF4-FFF2-40B4-BE49-F238E27FC236}">
                  <a16:creationId xmlns:a16="http://schemas.microsoft.com/office/drawing/2014/main" id="{E10E4D10-91E1-2DDA-40D0-6F91B14808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 name="Freeform 7">
              <a:extLst>
                <a:ext uri="{FF2B5EF4-FFF2-40B4-BE49-F238E27FC236}">
                  <a16:creationId xmlns:a16="http://schemas.microsoft.com/office/drawing/2014/main" id="{AE314D49-3034-916F-8220-B3D666CFB0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 name="Rectangle 8">
              <a:extLst>
                <a:ext uri="{FF2B5EF4-FFF2-40B4-BE49-F238E27FC236}">
                  <a16:creationId xmlns:a16="http://schemas.microsoft.com/office/drawing/2014/main" id="{EF6613E0-1919-8DF8-FC85-A32B7F64F10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15" name="Freeform 9">
              <a:extLst>
                <a:ext uri="{FF2B5EF4-FFF2-40B4-BE49-F238E27FC236}">
                  <a16:creationId xmlns:a16="http://schemas.microsoft.com/office/drawing/2014/main" id="{3E918C09-EE93-AB6C-6670-26E4DE308C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6" name="Freeform 10">
              <a:extLst>
                <a:ext uri="{FF2B5EF4-FFF2-40B4-BE49-F238E27FC236}">
                  <a16:creationId xmlns:a16="http://schemas.microsoft.com/office/drawing/2014/main" id="{454953BD-D42A-B0DD-9C10-FDA790B9F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7" name="Freeform 11">
              <a:extLst>
                <a:ext uri="{FF2B5EF4-FFF2-40B4-BE49-F238E27FC236}">
                  <a16:creationId xmlns:a16="http://schemas.microsoft.com/office/drawing/2014/main" id="{AFBABC0B-4B8B-8A77-40FC-D45A76576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8" name="Freeform 12">
              <a:extLst>
                <a:ext uri="{FF2B5EF4-FFF2-40B4-BE49-F238E27FC236}">
                  <a16:creationId xmlns:a16="http://schemas.microsoft.com/office/drawing/2014/main" id="{3D9FBA67-A461-E5AF-7EF3-98A6505C55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9" name="Freeform 13">
              <a:extLst>
                <a:ext uri="{FF2B5EF4-FFF2-40B4-BE49-F238E27FC236}">
                  <a16:creationId xmlns:a16="http://schemas.microsoft.com/office/drawing/2014/main" id="{EDEB58D2-90A0-BA76-A7E0-EF1B189685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0" name="Freeform 14">
              <a:extLst>
                <a:ext uri="{FF2B5EF4-FFF2-40B4-BE49-F238E27FC236}">
                  <a16:creationId xmlns:a16="http://schemas.microsoft.com/office/drawing/2014/main" id="{07894D85-34AE-E979-CDDA-EC5A19918D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1" name="Freeform 15">
              <a:extLst>
                <a:ext uri="{FF2B5EF4-FFF2-40B4-BE49-F238E27FC236}">
                  <a16:creationId xmlns:a16="http://schemas.microsoft.com/office/drawing/2014/main" id="{1A505E2D-A252-31E3-3A48-E0F98DD1B0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2" name="Freeform 16">
              <a:extLst>
                <a:ext uri="{FF2B5EF4-FFF2-40B4-BE49-F238E27FC236}">
                  <a16:creationId xmlns:a16="http://schemas.microsoft.com/office/drawing/2014/main" id="{1539A38A-FA47-8902-2499-4F3551E46F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3" name="Freeform 17">
              <a:extLst>
                <a:ext uri="{FF2B5EF4-FFF2-40B4-BE49-F238E27FC236}">
                  <a16:creationId xmlns:a16="http://schemas.microsoft.com/office/drawing/2014/main" id="{61A346D8-7AD4-4513-7249-A69BB3963F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4" name="Freeform 18">
              <a:extLst>
                <a:ext uri="{FF2B5EF4-FFF2-40B4-BE49-F238E27FC236}">
                  <a16:creationId xmlns:a16="http://schemas.microsoft.com/office/drawing/2014/main" id="{9C34A0F6-BA26-1CD6-9FBD-7416857333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5" name="Freeform 19">
              <a:extLst>
                <a:ext uri="{FF2B5EF4-FFF2-40B4-BE49-F238E27FC236}">
                  <a16:creationId xmlns:a16="http://schemas.microsoft.com/office/drawing/2014/main" id="{77788BE7-DF44-3DEE-09EF-C9872F4B22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6" name="Freeform 20">
              <a:extLst>
                <a:ext uri="{FF2B5EF4-FFF2-40B4-BE49-F238E27FC236}">
                  <a16:creationId xmlns:a16="http://schemas.microsoft.com/office/drawing/2014/main" id="{ED9C3984-B6E7-E576-726F-1DD5E0C3A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7" name="Freeform 21">
              <a:extLst>
                <a:ext uri="{FF2B5EF4-FFF2-40B4-BE49-F238E27FC236}">
                  <a16:creationId xmlns:a16="http://schemas.microsoft.com/office/drawing/2014/main" id="{C1AEE713-AADC-BE7B-250F-F18E00FD39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8" name="Freeform 22">
              <a:extLst>
                <a:ext uri="{FF2B5EF4-FFF2-40B4-BE49-F238E27FC236}">
                  <a16:creationId xmlns:a16="http://schemas.microsoft.com/office/drawing/2014/main" id="{6F6C825C-6458-5938-D413-0788FA68AB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9" name="Freeform 23">
              <a:extLst>
                <a:ext uri="{FF2B5EF4-FFF2-40B4-BE49-F238E27FC236}">
                  <a16:creationId xmlns:a16="http://schemas.microsoft.com/office/drawing/2014/main" id="{4EAB29B2-F3CC-FDD4-A812-B523B8E2AE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0" name="Freeform 24">
              <a:extLst>
                <a:ext uri="{FF2B5EF4-FFF2-40B4-BE49-F238E27FC236}">
                  <a16:creationId xmlns:a16="http://schemas.microsoft.com/office/drawing/2014/main" id="{359B075B-DF9E-8643-F335-9D858A3A89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1" name="Freeform 25">
              <a:extLst>
                <a:ext uri="{FF2B5EF4-FFF2-40B4-BE49-F238E27FC236}">
                  <a16:creationId xmlns:a16="http://schemas.microsoft.com/office/drawing/2014/main" id="{9BFC2906-6AC9-BF84-C77B-75FF4B425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2" name="Freeform 26">
              <a:extLst>
                <a:ext uri="{FF2B5EF4-FFF2-40B4-BE49-F238E27FC236}">
                  <a16:creationId xmlns:a16="http://schemas.microsoft.com/office/drawing/2014/main" id="{6760411E-0D51-3B45-4BE5-965983428F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3" name="Freeform 27">
              <a:extLst>
                <a:ext uri="{FF2B5EF4-FFF2-40B4-BE49-F238E27FC236}">
                  <a16:creationId xmlns:a16="http://schemas.microsoft.com/office/drawing/2014/main" id="{A5F14297-D8A7-3235-D5FA-E622C29F0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4" name="Freeform 28">
              <a:extLst>
                <a:ext uri="{FF2B5EF4-FFF2-40B4-BE49-F238E27FC236}">
                  <a16:creationId xmlns:a16="http://schemas.microsoft.com/office/drawing/2014/main" id="{D4D29CB8-792B-1DD3-82B5-849DE80CB3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5" name="Freeform 29">
              <a:extLst>
                <a:ext uri="{FF2B5EF4-FFF2-40B4-BE49-F238E27FC236}">
                  <a16:creationId xmlns:a16="http://schemas.microsoft.com/office/drawing/2014/main" id="{2026081C-8497-CA24-4923-7D29EA66B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6" name="Freeform 30">
              <a:extLst>
                <a:ext uri="{FF2B5EF4-FFF2-40B4-BE49-F238E27FC236}">
                  <a16:creationId xmlns:a16="http://schemas.microsoft.com/office/drawing/2014/main" id="{7BE7A5A8-D2E5-EA5B-1C0D-F8604A68CD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7" name="Freeform 31">
              <a:extLst>
                <a:ext uri="{FF2B5EF4-FFF2-40B4-BE49-F238E27FC236}">
                  <a16:creationId xmlns:a16="http://schemas.microsoft.com/office/drawing/2014/main" id="{FDC9ADE9-3082-2593-2955-E6920114E3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8" name="Freeform 32">
              <a:extLst>
                <a:ext uri="{FF2B5EF4-FFF2-40B4-BE49-F238E27FC236}">
                  <a16:creationId xmlns:a16="http://schemas.microsoft.com/office/drawing/2014/main" id="{9BDF0976-8EC5-9363-63D5-2D8D10414B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9" name="Rectangle 33">
              <a:extLst>
                <a:ext uri="{FF2B5EF4-FFF2-40B4-BE49-F238E27FC236}">
                  <a16:creationId xmlns:a16="http://schemas.microsoft.com/office/drawing/2014/main" id="{F2ECA338-AB5D-BCD2-F1F1-03BDCE3174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40" name="Freeform 34">
              <a:extLst>
                <a:ext uri="{FF2B5EF4-FFF2-40B4-BE49-F238E27FC236}">
                  <a16:creationId xmlns:a16="http://schemas.microsoft.com/office/drawing/2014/main" id="{2C90887B-8039-7682-14D2-B43237181D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1" name="Freeform 35">
              <a:extLst>
                <a:ext uri="{FF2B5EF4-FFF2-40B4-BE49-F238E27FC236}">
                  <a16:creationId xmlns:a16="http://schemas.microsoft.com/office/drawing/2014/main" id="{CA9AC623-DD85-6194-265B-A68F16061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2" name="Freeform 36">
              <a:extLst>
                <a:ext uri="{FF2B5EF4-FFF2-40B4-BE49-F238E27FC236}">
                  <a16:creationId xmlns:a16="http://schemas.microsoft.com/office/drawing/2014/main" id="{84EFFF9F-58D6-EAFC-7C84-4EC75E2DC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3" name="Freeform 37">
              <a:extLst>
                <a:ext uri="{FF2B5EF4-FFF2-40B4-BE49-F238E27FC236}">
                  <a16:creationId xmlns:a16="http://schemas.microsoft.com/office/drawing/2014/main" id="{828DB2F3-E9CB-838E-7D5C-D01580FB5A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4" name="Freeform 38">
              <a:extLst>
                <a:ext uri="{FF2B5EF4-FFF2-40B4-BE49-F238E27FC236}">
                  <a16:creationId xmlns:a16="http://schemas.microsoft.com/office/drawing/2014/main" id="{117EFB4F-1A59-4F5C-6502-18F544CDE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5" name="Freeform 39">
              <a:extLst>
                <a:ext uri="{FF2B5EF4-FFF2-40B4-BE49-F238E27FC236}">
                  <a16:creationId xmlns:a16="http://schemas.microsoft.com/office/drawing/2014/main" id="{93A41AA3-B8F7-179C-CDA2-8A7C1DC814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6" name="Freeform 40">
              <a:extLst>
                <a:ext uri="{FF2B5EF4-FFF2-40B4-BE49-F238E27FC236}">
                  <a16:creationId xmlns:a16="http://schemas.microsoft.com/office/drawing/2014/main" id="{E3CFCC45-636B-6068-D428-A84845534E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7" name="Freeform 41">
              <a:extLst>
                <a:ext uri="{FF2B5EF4-FFF2-40B4-BE49-F238E27FC236}">
                  <a16:creationId xmlns:a16="http://schemas.microsoft.com/office/drawing/2014/main" id="{D9EBFECB-DA3B-DAF5-E00A-2C18AE5F32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8" name="Freeform 42">
              <a:extLst>
                <a:ext uri="{FF2B5EF4-FFF2-40B4-BE49-F238E27FC236}">
                  <a16:creationId xmlns:a16="http://schemas.microsoft.com/office/drawing/2014/main" id="{08EA1C79-603E-91D5-AB12-3BDCE9BB6F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9" name="Freeform 43">
              <a:extLst>
                <a:ext uri="{FF2B5EF4-FFF2-40B4-BE49-F238E27FC236}">
                  <a16:creationId xmlns:a16="http://schemas.microsoft.com/office/drawing/2014/main" id="{C013124C-6834-2874-86EA-9CBD1EE6A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0" name="Freeform 44">
              <a:extLst>
                <a:ext uri="{FF2B5EF4-FFF2-40B4-BE49-F238E27FC236}">
                  <a16:creationId xmlns:a16="http://schemas.microsoft.com/office/drawing/2014/main" id="{6268BE84-F09F-CFCC-DD10-C6E4C8C64B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1" name="Rectangle 45">
              <a:extLst>
                <a:ext uri="{FF2B5EF4-FFF2-40B4-BE49-F238E27FC236}">
                  <a16:creationId xmlns:a16="http://schemas.microsoft.com/office/drawing/2014/main" id="{E51A5722-8205-721F-CE59-7A24C05B1AD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52" name="Freeform 46">
              <a:extLst>
                <a:ext uri="{FF2B5EF4-FFF2-40B4-BE49-F238E27FC236}">
                  <a16:creationId xmlns:a16="http://schemas.microsoft.com/office/drawing/2014/main" id="{7A00AFFA-972B-4965-BF9B-B0190FD19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3" name="Freeform 47">
              <a:extLst>
                <a:ext uri="{FF2B5EF4-FFF2-40B4-BE49-F238E27FC236}">
                  <a16:creationId xmlns:a16="http://schemas.microsoft.com/office/drawing/2014/main" id="{A571A065-9BBA-F07B-67A7-5A94C56CA3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4" name="Freeform 48">
              <a:extLst>
                <a:ext uri="{FF2B5EF4-FFF2-40B4-BE49-F238E27FC236}">
                  <a16:creationId xmlns:a16="http://schemas.microsoft.com/office/drawing/2014/main" id="{464541CF-CF50-BF4D-3F12-7558CE0C4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5" name="Freeform 49">
              <a:extLst>
                <a:ext uri="{FF2B5EF4-FFF2-40B4-BE49-F238E27FC236}">
                  <a16:creationId xmlns:a16="http://schemas.microsoft.com/office/drawing/2014/main" id="{85A7F1BF-FBDA-CE38-04E3-3A442E4B36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6" name="Freeform 50">
              <a:extLst>
                <a:ext uri="{FF2B5EF4-FFF2-40B4-BE49-F238E27FC236}">
                  <a16:creationId xmlns:a16="http://schemas.microsoft.com/office/drawing/2014/main" id="{1AE3B51D-4D1F-E39B-16A2-9AC6158638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7" name="Freeform 51">
              <a:extLst>
                <a:ext uri="{FF2B5EF4-FFF2-40B4-BE49-F238E27FC236}">
                  <a16:creationId xmlns:a16="http://schemas.microsoft.com/office/drawing/2014/main" id="{29F04A56-A594-0684-B2B8-CE3D0FB78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8" name="Freeform 52">
              <a:extLst>
                <a:ext uri="{FF2B5EF4-FFF2-40B4-BE49-F238E27FC236}">
                  <a16:creationId xmlns:a16="http://schemas.microsoft.com/office/drawing/2014/main" id="{13D4BD5F-E8D5-20F5-B924-367D7452A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9" name="Freeform 53">
              <a:extLst>
                <a:ext uri="{FF2B5EF4-FFF2-40B4-BE49-F238E27FC236}">
                  <a16:creationId xmlns:a16="http://schemas.microsoft.com/office/drawing/2014/main" id="{C7BC53F3-7C8C-F6D9-4FD9-6098C33160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0" name="Freeform 54">
              <a:extLst>
                <a:ext uri="{FF2B5EF4-FFF2-40B4-BE49-F238E27FC236}">
                  <a16:creationId xmlns:a16="http://schemas.microsoft.com/office/drawing/2014/main" id="{D33D92D6-988B-3144-5AAB-A73AA9A6B7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1" name="Freeform 55">
              <a:extLst>
                <a:ext uri="{FF2B5EF4-FFF2-40B4-BE49-F238E27FC236}">
                  <a16:creationId xmlns:a16="http://schemas.microsoft.com/office/drawing/2014/main" id="{61271A62-41C3-B123-E6F2-75059A16A6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2" name="Freeform 56">
              <a:extLst>
                <a:ext uri="{FF2B5EF4-FFF2-40B4-BE49-F238E27FC236}">
                  <a16:creationId xmlns:a16="http://schemas.microsoft.com/office/drawing/2014/main" id="{1F0532F9-FB53-8EF6-03AA-CDB9F95F2E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3" name="Freeform 57">
              <a:extLst>
                <a:ext uri="{FF2B5EF4-FFF2-40B4-BE49-F238E27FC236}">
                  <a16:creationId xmlns:a16="http://schemas.microsoft.com/office/drawing/2014/main" id="{F17C23FF-4C61-EFE4-9547-4E93AEEC3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4" name="Freeform 58">
              <a:extLst>
                <a:ext uri="{FF2B5EF4-FFF2-40B4-BE49-F238E27FC236}">
                  <a16:creationId xmlns:a16="http://schemas.microsoft.com/office/drawing/2014/main" id="{3557A528-B32A-1B4E-26F6-4B72CD7D13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grpSp>
      <p:grpSp>
        <p:nvGrpSpPr>
          <p:cNvPr id="66" name="Group 65">
            <a:extLst>
              <a:ext uri="{FF2B5EF4-FFF2-40B4-BE49-F238E27FC236}">
                <a16:creationId xmlns:a16="http://schemas.microsoft.com/office/drawing/2014/main" id="{23F3CBF6-C6DA-284E-90FE-83ED3746B4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7" name="Rectangle 66">
              <a:extLst>
                <a:ext uri="{FF2B5EF4-FFF2-40B4-BE49-F238E27FC236}">
                  <a16:creationId xmlns:a16="http://schemas.microsoft.com/office/drawing/2014/main" id="{7B40A026-10B3-4E30-9E87-EA63B1B9E9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2">
              <a:extLst>
                <a:ext uri="{FF2B5EF4-FFF2-40B4-BE49-F238E27FC236}">
                  <a16:creationId xmlns:a16="http://schemas.microsoft.com/office/drawing/2014/main" id="{955F49A3-2C1E-A5CD-013D-CCA02F43151F}"/>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70" name="Round Diagonal Corner Rectangle 7">
            <a:extLst>
              <a:ext uri="{FF2B5EF4-FFF2-40B4-BE49-F238E27FC236}">
                <a16:creationId xmlns:a16="http://schemas.microsoft.com/office/drawing/2014/main" id="{AC0FFE4B-2F45-FF61-A65E-17E5EFD06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2" name="Group 71">
            <a:extLst>
              <a:ext uri="{FF2B5EF4-FFF2-40B4-BE49-F238E27FC236}">
                <a16:creationId xmlns:a16="http://schemas.microsoft.com/office/drawing/2014/main" id="{9071A6E6-A567-B0AD-F31B-1979F360A3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73" name="Freeform 32">
              <a:extLst>
                <a:ext uri="{FF2B5EF4-FFF2-40B4-BE49-F238E27FC236}">
                  <a16:creationId xmlns:a16="http://schemas.microsoft.com/office/drawing/2014/main" id="{802B7ED3-8244-2F1A-6F90-2FD0CA4B8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4" name="Freeform 33">
              <a:extLst>
                <a:ext uri="{FF2B5EF4-FFF2-40B4-BE49-F238E27FC236}">
                  <a16:creationId xmlns:a16="http://schemas.microsoft.com/office/drawing/2014/main" id="{683B4D8D-4FC5-7E23-0336-F98C3D89A7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5" name="Freeform 34">
              <a:extLst>
                <a:ext uri="{FF2B5EF4-FFF2-40B4-BE49-F238E27FC236}">
                  <a16:creationId xmlns:a16="http://schemas.microsoft.com/office/drawing/2014/main" id="{402B9ADC-CBAD-E460-DBFB-A02AB9A4DC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6" name="Freeform 37">
              <a:extLst>
                <a:ext uri="{FF2B5EF4-FFF2-40B4-BE49-F238E27FC236}">
                  <a16:creationId xmlns:a16="http://schemas.microsoft.com/office/drawing/2014/main" id="{AA7E4ADB-64EA-80DB-B7EE-CFB4821FC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7" name="Freeform 35">
              <a:extLst>
                <a:ext uri="{FF2B5EF4-FFF2-40B4-BE49-F238E27FC236}">
                  <a16:creationId xmlns:a16="http://schemas.microsoft.com/office/drawing/2014/main" id="{935CE880-7B14-C439-A66B-D988BB86A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8" name="Freeform 36">
              <a:extLst>
                <a:ext uri="{FF2B5EF4-FFF2-40B4-BE49-F238E27FC236}">
                  <a16:creationId xmlns:a16="http://schemas.microsoft.com/office/drawing/2014/main" id="{91E667E2-0923-8F05-FE2E-C346ABE442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9" name="Freeform 38">
              <a:extLst>
                <a:ext uri="{FF2B5EF4-FFF2-40B4-BE49-F238E27FC236}">
                  <a16:creationId xmlns:a16="http://schemas.microsoft.com/office/drawing/2014/main" id="{E00A2D02-FF7E-889E-4738-22645AFC2D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0" name="Freeform 39">
              <a:extLst>
                <a:ext uri="{FF2B5EF4-FFF2-40B4-BE49-F238E27FC236}">
                  <a16:creationId xmlns:a16="http://schemas.microsoft.com/office/drawing/2014/main" id="{4508354B-8490-E8D9-E1A2-6A4E93EE2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1" name="Freeform 40">
              <a:extLst>
                <a:ext uri="{FF2B5EF4-FFF2-40B4-BE49-F238E27FC236}">
                  <a16:creationId xmlns:a16="http://schemas.microsoft.com/office/drawing/2014/main" id="{572690B3-E3C5-F8D8-FEED-EB71A2E53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2" name="Rectangle 41">
              <a:extLst>
                <a:ext uri="{FF2B5EF4-FFF2-40B4-BE49-F238E27FC236}">
                  <a16:creationId xmlns:a16="http://schemas.microsoft.com/office/drawing/2014/main" id="{9E922846-0ACA-91C8-AB57-BE3E5551EB8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3" name="Freeform 32">
              <a:extLst>
                <a:ext uri="{FF2B5EF4-FFF2-40B4-BE49-F238E27FC236}">
                  <a16:creationId xmlns:a16="http://schemas.microsoft.com/office/drawing/2014/main" id="{C5B34AB3-91E5-6E2D-B6D4-7972ADAC0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4" name="Freeform 33">
              <a:extLst>
                <a:ext uri="{FF2B5EF4-FFF2-40B4-BE49-F238E27FC236}">
                  <a16:creationId xmlns:a16="http://schemas.microsoft.com/office/drawing/2014/main" id="{B3CBC5AA-119E-E195-3547-ACCE1AFCC4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5" name="Freeform 34">
              <a:extLst>
                <a:ext uri="{FF2B5EF4-FFF2-40B4-BE49-F238E27FC236}">
                  <a16:creationId xmlns:a16="http://schemas.microsoft.com/office/drawing/2014/main" id="{4C668D4C-98FB-621D-10F4-6471389101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6" name="Freeform 37">
              <a:extLst>
                <a:ext uri="{FF2B5EF4-FFF2-40B4-BE49-F238E27FC236}">
                  <a16:creationId xmlns:a16="http://schemas.microsoft.com/office/drawing/2014/main" id="{E6F10EDF-1CD4-FD4F-A6C5-084810F2E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7" name="Freeform 35">
              <a:extLst>
                <a:ext uri="{FF2B5EF4-FFF2-40B4-BE49-F238E27FC236}">
                  <a16:creationId xmlns:a16="http://schemas.microsoft.com/office/drawing/2014/main" id="{131451F6-4E77-171B-0D91-79F34CEE1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8" name="Freeform 36">
              <a:extLst>
                <a:ext uri="{FF2B5EF4-FFF2-40B4-BE49-F238E27FC236}">
                  <a16:creationId xmlns:a16="http://schemas.microsoft.com/office/drawing/2014/main" id="{2D7FA54E-27EF-9FF6-F400-92EB58B07D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9" name="Freeform 38">
              <a:extLst>
                <a:ext uri="{FF2B5EF4-FFF2-40B4-BE49-F238E27FC236}">
                  <a16:creationId xmlns:a16="http://schemas.microsoft.com/office/drawing/2014/main" id="{F3594166-F3A2-1337-48F3-1AE243C5ED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0" name="Freeform 39">
              <a:extLst>
                <a:ext uri="{FF2B5EF4-FFF2-40B4-BE49-F238E27FC236}">
                  <a16:creationId xmlns:a16="http://schemas.microsoft.com/office/drawing/2014/main" id="{B079D6E9-AC5B-F560-A470-FBDBA6377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1" name="Freeform 40">
              <a:extLst>
                <a:ext uri="{FF2B5EF4-FFF2-40B4-BE49-F238E27FC236}">
                  <a16:creationId xmlns:a16="http://schemas.microsoft.com/office/drawing/2014/main" id="{7B26DD68-F124-28A0-69A6-F0217E9528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2" name="Rectangle 41">
              <a:extLst>
                <a:ext uri="{FF2B5EF4-FFF2-40B4-BE49-F238E27FC236}">
                  <a16:creationId xmlns:a16="http://schemas.microsoft.com/office/drawing/2014/main" id="{529F55E2-B6E2-1A09-2A32-54E8A307E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grpSp>
      <p:sp>
        <p:nvSpPr>
          <p:cNvPr id="2" name="Title 1">
            <a:extLst>
              <a:ext uri="{FF2B5EF4-FFF2-40B4-BE49-F238E27FC236}">
                <a16:creationId xmlns:a16="http://schemas.microsoft.com/office/drawing/2014/main" id="{CB36C27F-9AD3-4AAE-B2C2-CA3C011B4D44}"/>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800" dirty="0">
                <a:solidFill>
                  <a:srgbClr val="FFFFFF"/>
                </a:solidFill>
              </a:rPr>
              <a:t>Ready for Episode 2?</a:t>
            </a:r>
          </a:p>
        </p:txBody>
      </p:sp>
      <p:sp>
        <p:nvSpPr>
          <p:cNvPr id="3" name="Content Placeholder 2">
            <a:extLst>
              <a:ext uri="{FF2B5EF4-FFF2-40B4-BE49-F238E27FC236}">
                <a16:creationId xmlns:a16="http://schemas.microsoft.com/office/drawing/2014/main" id="{6B2C7E85-E87A-2DF7-B4E1-CE0C448FCC39}"/>
              </a:ext>
            </a:extLst>
          </p:cNvPr>
          <p:cNvSpPr>
            <a:spLocks noGrp="1"/>
          </p:cNvSpPr>
          <p:nvPr>
            <p:ph idx="1"/>
          </p:nvPr>
        </p:nvSpPr>
        <p:spPr>
          <a:xfrm>
            <a:off x="2667001" y="3602038"/>
            <a:ext cx="6857999" cy="953029"/>
          </a:xfrm>
        </p:spPr>
        <p:txBody>
          <a:bodyPr vert="horz" lIns="91440" tIns="45720" rIns="91440" bIns="45720" rtlCol="0">
            <a:normAutofit/>
          </a:bodyPr>
          <a:lstStyle/>
          <a:p>
            <a:pPr marL="0" indent="0" algn="ctr">
              <a:buNone/>
            </a:pPr>
            <a:r>
              <a:rPr lang="en-US" sz="2000" cap="all" dirty="0">
                <a:solidFill>
                  <a:schemeClr val="bg2"/>
                </a:solidFill>
              </a:rPr>
              <a:t>Machines Yearn to Learn: Supervised, Unsupervised &amp; Reinforcement Paradigms</a:t>
            </a:r>
          </a:p>
        </p:txBody>
      </p:sp>
    </p:spTree>
    <p:extLst>
      <p:ext uri="{BB962C8B-B14F-4D97-AF65-F5344CB8AC3E}">
        <p14:creationId xmlns:p14="http://schemas.microsoft.com/office/powerpoint/2010/main" val="30862365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8A4BC440-B89F-4DAE-9E04-C60A7A4FF946}"/>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D2062C57-6361-46AB-0201-79D4896690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A4EBADAA-C00B-5C7E-613F-3050078D4C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1C6F9F07-F4BB-B2D8-8386-BB9C0A156D5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12" name="Freeform 6">
              <a:extLst>
                <a:ext uri="{FF2B5EF4-FFF2-40B4-BE49-F238E27FC236}">
                  <a16:creationId xmlns:a16="http://schemas.microsoft.com/office/drawing/2014/main" id="{5C76F038-683E-B7C3-A897-E4F37530FF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3" name="Freeform 7">
              <a:extLst>
                <a:ext uri="{FF2B5EF4-FFF2-40B4-BE49-F238E27FC236}">
                  <a16:creationId xmlns:a16="http://schemas.microsoft.com/office/drawing/2014/main" id="{0DD927CD-7987-816E-9EA4-722E2F083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4" name="Rectangle 8">
              <a:extLst>
                <a:ext uri="{FF2B5EF4-FFF2-40B4-BE49-F238E27FC236}">
                  <a16:creationId xmlns:a16="http://schemas.microsoft.com/office/drawing/2014/main" id="{3FCC987A-7476-1D53-1BFE-7B151834CD1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15" name="Freeform 9">
              <a:extLst>
                <a:ext uri="{FF2B5EF4-FFF2-40B4-BE49-F238E27FC236}">
                  <a16:creationId xmlns:a16="http://schemas.microsoft.com/office/drawing/2014/main" id="{92626427-9D12-2FBD-01E1-DF107E8C0E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6" name="Freeform 10">
              <a:extLst>
                <a:ext uri="{FF2B5EF4-FFF2-40B4-BE49-F238E27FC236}">
                  <a16:creationId xmlns:a16="http://schemas.microsoft.com/office/drawing/2014/main" id="{9B54D772-4049-9278-44E5-D9E9365E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7" name="Freeform 11">
              <a:extLst>
                <a:ext uri="{FF2B5EF4-FFF2-40B4-BE49-F238E27FC236}">
                  <a16:creationId xmlns:a16="http://schemas.microsoft.com/office/drawing/2014/main" id="{1D03C7FF-6399-2FC1-F7C1-2C8F83AF7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8" name="Freeform 12">
              <a:extLst>
                <a:ext uri="{FF2B5EF4-FFF2-40B4-BE49-F238E27FC236}">
                  <a16:creationId xmlns:a16="http://schemas.microsoft.com/office/drawing/2014/main" id="{3A8F3CD3-9E91-DB07-B5CD-D14891796A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9" name="Freeform 13">
              <a:extLst>
                <a:ext uri="{FF2B5EF4-FFF2-40B4-BE49-F238E27FC236}">
                  <a16:creationId xmlns:a16="http://schemas.microsoft.com/office/drawing/2014/main" id="{D65AC559-C1BB-5B1B-006E-93F70EA628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0" name="Freeform 14">
              <a:extLst>
                <a:ext uri="{FF2B5EF4-FFF2-40B4-BE49-F238E27FC236}">
                  <a16:creationId xmlns:a16="http://schemas.microsoft.com/office/drawing/2014/main" id="{526BC6A8-E083-7BF5-935D-F87938E5E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1" name="Freeform 15">
              <a:extLst>
                <a:ext uri="{FF2B5EF4-FFF2-40B4-BE49-F238E27FC236}">
                  <a16:creationId xmlns:a16="http://schemas.microsoft.com/office/drawing/2014/main" id="{F90BC742-73ED-79C8-E3F8-B6E4DDEEF6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2" name="Freeform 16">
              <a:extLst>
                <a:ext uri="{FF2B5EF4-FFF2-40B4-BE49-F238E27FC236}">
                  <a16:creationId xmlns:a16="http://schemas.microsoft.com/office/drawing/2014/main" id="{E6F6F22A-FDBD-D165-77DF-2A60F67E91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 name="Freeform 17">
              <a:extLst>
                <a:ext uri="{FF2B5EF4-FFF2-40B4-BE49-F238E27FC236}">
                  <a16:creationId xmlns:a16="http://schemas.microsoft.com/office/drawing/2014/main" id="{56DBE546-C236-C4D5-D007-738F7B0C0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4" name="Freeform 18">
              <a:extLst>
                <a:ext uri="{FF2B5EF4-FFF2-40B4-BE49-F238E27FC236}">
                  <a16:creationId xmlns:a16="http://schemas.microsoft.com/office/drawing/2014/main" id="{F427A85F-280E-111C-E472-4618992856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5" name="Freeform 19">
              <a:extLst>
                <a:ext uri="{FF2B5EF4-FFF2-40B4-BE49-F238E27FC236}">
                  <a16:creationId xmlns:a16="http://schemas.microsoft.com/office/drawing/2014/main" id="{23493E1B-1D44-8F6D-1E2F-A5C0F1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6" name="Freeform 20">
              <a:extLst>
                <a:ext uri="{FF2B5EF4-FFF2-40B4-BE49-F238E27FC236}">
                  <a16:creationId xmlns:a16="http://schemas.microsoft.com/office/drawing/2014/main" id="{CDA34C9F-0270-BC33-78F3-F6DAA108E3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7" name="Freeform 21">
              <a:extLst>
                <a:ext uri="{FF2B5EF4-FFF2-40B4-BE49-F238E27FC236}">
                  <a16:creationId xmlns:a16="http://schemas.microsoft.com/office/drawing/2014/main" id="{90610842-852C-8C85-65EB-9B34CCAFB7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8" name="Freeform 22">
              <a:extLst>
                <a:ext uri="{FF2B5EF4-FFF2-40B4-BE49-F238E27FC236}">
                  <a16:creationId xmlns:a16="http://schemas.microsoft.com/office/drawing/2014/main" id="{5ADBDF57-8C4A-D1CF-E655-87047E9D0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9" name="Freeform 23">
              <a:extLst>
                <a:ext uri="{FF2B5EF4-FFF2-40B4-BE49-F238E27FC236}">
                  <a16:creationId xmlns:a16="http://schemas.microsoft.com/office/drawing/2014/main" id="{7E2A27CB-E04B-2922-7078-904D08C115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0" name="Freeform 24">
              <a:extLst>
                <a:ext uri="{FF2B5EF4-FFF2-40B4-BE49-F238E27FC236}">
                  <a16:creationId xmlns:a16="http://schemas.microsoft.com/office/drawing/2014/main" id="{E8AF10B7-E01D-3CDC-CB94-BBEBB12B18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1" name="Freeform 25">
              <a:extLst>
                <a:ext uri="{FF2B5EF4-FFF2-40B4-BE49-F238E27FC236}">
                  <a16:creationId xmlns:a16="http://schemas.microsoft.com/office/drawing/2014/main" id="{FDE4F790-EDE6-3002-5F22-44C2987843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2" name="Freeform 26">
              <a:extLst>
                <a:ext uri="{FF2B5EF4-FFF2-40B4-BE49-F238E27FC236}">
                  <a16:creationId xmlns:a16="http://schemas.microsoft.com/office/drawing/2014/main" id="{FF1C4B65-CCFF-1699-5961-34CF2A50F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3" name="Freeform 27">
              <a:extLst>
                <a:ext uri="{FF2B5EF4-FFF2-40B4-BE49-F238E27FC236}">
                  <a16:creationId xmlns:a16="http://schemas.microsoft.com/office/drawing/2014/main" id="{6CEBF45A-F014-584F-99A2-26FD00D68B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4" name="Freeform 28">
              <a:extLst>
                <a:ext uri="{FF2B5EF4-FFF2-40B4-BE49-F238E27FC236}">
                  <a16:creationId xmlns:a16="http://schemas.microsoft.com/office/drawing/2014/main" id="{3AA6DC6B-8784-8488-CC76-2493D077A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5" name="Freeform 29">
              <a:extLst>
                <a:ext uri="{FF2B5EF4-FFF2-40B4-BE49-F238E27FC236}">
                  <a16:creationId xmlns:a16="http://schemas.microsoft.com/office/drawing/2014/main" id="{A86F5B15-755C-1698-F780-242E791EF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6" name="Freeform 30">
              <a:extLst>
                <a:ext uri="{FF2B5EF4-FFF2-40B4-BE49-F238E27FC236}">
                  <a16:creationId xmlns:a16="http://schemas.microsoft.com/office/drawing/2014/main" id="{F7F618F5-81D9-15A3-4E70-3F15BB5C35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7" name="Freeform 31">
              <a:extLst>
                <a:ext uri="{FF2B5EF4-FFF2-40B4-BE49-F238E27FC236}">
                  <a16:creationId xmlns:a16="http://schemas.microsoft.com/office/drawing/2014/main" id="{35112CED-A52D-F4E7-7681-33AD43FE2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8" name="Freeform 32">
              <a:extLst>
                <a:ext uri="{FF2B5EF4-FFF2-40B4-BE49-F238E27FC236}">
                  <a16:creationId xmlns:a16="http://schemas.microsoft.com/office/drawing/2014/main" id="{1CA95305-AD3B-5850-7EF2-85C9B9CA7D9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9" name="Rectangle 33">
              <a:extLst>
                <a:ext uri="{FF2B5EF4-FFF2-40B4-BE49-F238E27FC236}">
                  <a16:creationId xmlns:a16="http://schemas.microsoft.com/office/drawing/2014/main" id="{CD49FE73-AB9E-72FB-A7F4-8B53182476B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40" name="Freeform 34">
              <a:extLst>
                <a:ext uri="{FF2B5EF4-FFF2-40B4-BE49-F238E27FC236}">
                  <a16:creationId xmlns:a16="http://schemas.microsoft.com/office/drawing/2014/main" id="{6A817801-4692-E3F8-A602-D2DEB3FB56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1" name="Freeform 35">
              <a:extLst>
                <a:ext uri="{FF2B5EF4-FFF2-40B4-BE49-F238E27FC236}">
                  <a16:creationId xmlns:a16="http://schemas.microsoft.com/office/drawing/2014/main" id="{87F4E326-EFEC-F7F3-8841-10E884901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2" name="Freeform 36">
              <a:extLst>
                <a:ext uri="{FF2B5EF4-FFF2-40B4-BE49-F238E27FC236}">
                  <a16:creationId xmlns:a16="http://schemas.microsoft.com/office/drawing/2014/main" id="{6C5D0AD4-C550-9CB6-4FEC-4FB0B6AB3E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3" name="Freeform 37">
              <a:extLst>
                <a:ext uri="{FF2B5EF4-FFF2-40B4-BE49-F238E27FC236}">
                  <a16:creationId xmlns:a16="http://schemas.microsoft.com/office/drawing/2014/main" id="{A5B73244-61F0-B806-E394-4D87BAEE07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4" name="Freeform 38">
              <a:extLst>
                <a:ext uri="{FF2B5EF4-FFF2-40B4-BE49-F238E27FC236}">
                  <a16:creationId xmlns:a16="http://schemas.microsoft.com/office/drawing/2014/main" id="{FF949BB9-032E-94DA-2D77-712528A897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5" name="Freeform 39">
              <a:extLst>
                <a:ext uri="{FF2B5EF4-FFF2-40B4-BE49-F238E27FC236}">
                  <a16:creationId xmlns:a16="http://schemas.microsoft.com/office/drawing/2014/main" id="{D2BE977A-121D-F401-B6B1-FA35927966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6" name="Freeform 40">
              <a:extLst>
                <a:ext uri="{FF2B5EF4-FFF2-40B4-BE49-F238E27FC236}">
                  <a16:creationId xmlns:a16="http://schemas.microsoft.com/office/drawing/2014/main" id="{599461A1-261D-6958-2579-BD29B5992A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7" name="Freeform 41">
              <a:extLst>
                <a:ext uri="{FF2B5EF4-FFF2-40B4-BE49-F238E27FC236}">
                  <a16:creationId xmlns:a16="http://schemas.microsoft.com/office/drawing/2014/main" id="{79C69F24-C13B-5BC6-4984-520D1D4C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8" name="Freeform 42">
              <a:extLst>
                <a:ext uri="{FF2B5EF4-FFF2-40B4-BE49-F238E27FC236}">
                  <a16:creationId xmlns:a16="http://schemas.microsoft.com/office/drawing/2014/main" id="{7397481A-ECD4-F040-DF8E-5B692583B6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9" name="Freeform 43">
              <a:extLst>
                <a:ext uri="{FF2B5EF4-FFF2-40B4-BE49-F238E27FC236}">
                  <a16:creationId xmlns:a16="http://schemas.microsoft.com/office/drawing/2014/main" id="{8FD61690-6CDC-90DB-C8A8-EA0971F49F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0" name="Freeform 44">
              <a:extLst>
                <a:ext uri="{FF2B5EF4-FFF2-40B4-BE49-F238E27FC236}">
                  <a16:creationId xmlns:a16="http://schemas.microsoft.com/office/drawing/2014/main" id="{4DFDA89C-7455-4DA0-3FB1-DA23E3E764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1" name="Rectangle 45">
              <a:extLst>
                <a:ext uri="{FF2B5EF4-FFF2-40B4-BE49-F238E27FC236}">
                  <a16:creationId xmlns:a16="http://schemas.microsoft.com/office/drawing/2014/main" id="{615AECD9-2E00-0989-85CA-7C60E75579C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52" name="Freeform 46">
              <a:extLst>
                <a:ext uri="{FF2B5EF4-FFF2-40B4-BE49-F238E27FC236}">
                  <a16:creationId xmlns:a16="http://schemas.microsoft.com/office/drawing/2014/main" id="{0FC6DB28-F0D5-BA00-3CBD-3FFE1944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3" name="Freeform 47">
              <a:extLst>
                <a:ext uri="{FF2B5EF4-FFF2-40B4-BE49-F238E27FC236}">
                  <a16:creationId xmlns:a16="http://schemas.microsoft.com/office/drawing/2014/main" id="{3F66CB78-0522-C6CF-2396-376AABA722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4" name="Freeform 48">
              <a:extLst>
                <a:ext uri="{FF2B5EF4-FFF2-40B4-BE49-F238E27FC236}">
                  <a16:creationId xmlns:a16="http://schemas.microsoft.com/office/drawing/2014/main" id="{52D3DA08-1E5D-7878-5315-8A15F0DE9A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5" name="Freeform 49">
              <a:extLst>
                <a:ext uri="{FF2B5EF4-FFF2-40B4-BE49-F238E27FC236}">
                  <a16:creationId xmlns:a16="http://schemas.microsoft.com/office/drawing/2014/main" id="{23BC9671-5538-B0EB-4D43-E7D55EBA22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6" name="Freeform 50">
              <a:extLst>
                <a:ext uri="{FF2B5EF4-FFF2-40B4-BE49-F238E27FC236}">
                  <a16:creationId xmlns:a16="http://schemas.microsoft.com/office/drawing/2014/main" id="{43CDAFFA-0DE3-E5B3-0BC4-7089A81097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7" name="Freeform 51">
              <a:extLst>
                <a:ext uri="{FF2B5EF4-FFF2-40B4-BE49-F238E27FC236}">
                  <a16:creationId xmlns:a16="http://schemas.microsoft.com/office/drawing/2014/main" id="{8F7F2E5B-BC75-9F32-71EB-7EECDDABC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8" name="Freeform 52">
              <a:extLst>
                <a:ext uri="{FF2B5EF4-FFF2-40B4-BE49-F238E27FC236}">
                  <a16:creationId xmlns:a16="http://schemas.microsoft.com/office/drawing/2014/main" id="{8A2AB0A0-AB99-E580-FB94-3B1CCC350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9" name="Freeform 53">
              <a:extLst>
                <a:ext uri="{FF2B5EF4-FFF2-40B4-BE49-F238E27FC236}">
                  <a16:creationId xmlns:a16="http://schemas.microsoft.com/office/drawing/2014/main" id="{2DAD17E5-0A0E-3BB9-199D-2DB33884BA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0" name="Freeform 54">
              <a:extLst>
                <a:ext uri="{FF2B5EF4-FFF2-40B4-BE49-F238E27FC236}">
                  <a16:creationId xmlns:a16="http://schemas.microsoft.com/office/drawing/2014/main" id="{C6108040-032B-30B6-A217-09FC94338A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1" name="Freeform 55">
              <a:extLst>
                <a:ext uri="{FF2B5EF4-FFF2-40B4-BE49-F238E27FC236}">
                  <a16:creationId xmlns:a16="http://schemas.microsoft.com/office/drawing/2014/main" id="{5C7D23E8-D46B-B2C3-C3D1-72D331E38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2" name="Freeform 56">
              <a:extLst>
                <a:ext uri="{FF2B5EF4-FFF2-40B4-BE49-F238E27FC236}">
                  <a16:creationId xmlns:a16="http://schemas.microsoft.com/office/drawing/2014/main" id="{725B8217-33F5-3FC0-5E87-C801433E0C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3" name="Freeform 57">
              <a:extLst>
                <a:ext uri="{FF2B5EF4-FFF2-40B4-BE49-F238E27FC236}">
                  <a16:creationId xmlns:a16="http://schemas.microsoft.com/office/drawing/2014/main" id="{CE632728-1F28-D33A-63B1-2679293A01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4" name="Freeform 58">
              <a:extLst>
                <a:ext uri="{FF2B5EF4-FFF2-40B4-BE49-F238E27FC236}">
                  <a16:creationId xmlns:a16="http://schemas.microsoft.com/office/drawing/2014/main" id="{4086B9C3-3998-EECD-2CCC-43CA88FC9A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grpSp>
      <p:grpSp>
        <p:nvGrpSpPr>
          <p:cNvPr id="66" name="Group 65">
            <a:extLst>
              <a:ext uri="{FF2B5EF4-FFF2-40B4-BE49-F238E27FC236}">
                <a16:creationId xmlns:a16="http://schemas.microsoft.com/office/drawing/2014/main" id="{7B3ED277-CCA5-FD81-7416-D8F29FDDA9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7" name="Rectangle 66">
              <a:extLst>
                <a:ext uri="{FF2B5EF4-FFF2-40B4-BE49-F238E27FC236}">
                  <a16:creationId xmlns:a16="http://schemas.microsoft.com/office/drawing/2014/main" id="{01119171-4C72-FA8A-A4F1-06C642CE0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2">
              <a:extLst>
                <a:ext uri="{FF2B5EF4-FFF2-40B4-BE49-F238E27FC236}">
                  <a16:creationId xmlns:a16="http://schemas.microsoft.com/office/drawing/2014/main" id="{704FEE65-5D48-AA44-D6E8-A6D21F363C95}"/>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70" name="Round Diagonal Corner Rectangle 7">
            <a:extLst>
              <a:ext uri="{FF2B5EF4-FFF2-40B4-BE49-F238E27FC236}">
                <a16:creationId xmlns:a16="http://schemas.microsoft.com/office/drawing/2014/main" id="{2BFFB683-EB76-32E9-AE26-A8A574530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2" name="Group 71">
            <a:extLst>
              <a:ext uri="{FF2B5EF4-FFF2-40B4-BE49-F238E27FC236}">
                <a16:creationId xmlns:a16="http://schemas.microsoft.com/office/drawing/2014/main" id="{5CF2606B-D1CA-A5C9-5BF7-A55BD28DF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73" name="Freeform 32">
              <a:extLst>
                <a:ext uri="{FF2B5EF4-FFF2-40B4-BE49-F238E27FC236}">
                  <a16:creationId xmlns:a16="http://schemas.microsoft.com/office/drawing/2014/main" id="{00EE28B0-B903-188A-4984-9CBD5C48E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4" name="Freeform 33">
              <a:extLst>
                <a:ext uri="{FF2B5EF4-FFF2-40B4-BE49-F238E27FC236}">
                  <a16:creationId xmlns:a16="http://schemas.microsoft.com/office/drawing/2014/main" id="{62017689-42A0-ABAF-E144-161578B6A3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5" name="Freeform 34">
              <a:extLst>
                <a:ext uri="{FF2B5EF4-FFF2-40B4-BE49-F238E27FC236}">
                  <a16:creationId xmlns:a16="http://schemas.microsoft.com/office/drawing/2014/main" id="{B2E6A5D4-1D04-507E-E642-252A4796E9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6" name="Freeform 37">
              <a:extLst>
                <a:ext uri="{FF2B5EF4-FFF2-40B4-BE49-F238E27FC236}">
                  <a16:creationId xmlns:a16="http://schemas.microsoft.com/office/drawing/2014/main" id="{A6FDF923-10BD-B05C-DE7D-9743E8D59C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7" name="Freeform 35">
              <a:extLst>
                <a:ext uri="{FF2B5EF4-FFF2-40B4-BE49-F238E27FC236}">
                  <a16:creationId xmlns:a16="http://schemas.microsoft.com/office/drawing/2014/main" id="{785F7255-AFD2-C707-C6D5-16810D5B09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8" name="Freeform 36">
              <a:extLst>
                <a:ext uri="{FF2B5EF4-FFF2-40B4-BE49-F238E27FC236}">
                  <a16:creationId xmlns:a16="http://schemas.microsoft.com/office/drawing/2014/main" id="{42F50754-7D4C-636D-C436-4DB84036EE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9" name="Freeform 38">
              <a:extLst>
                <a:ext uri="{FF2B5EF4-FFF2-40B4-BE49-F238E27FC236}">
                  <a16:creationId xmlns:a16="http://schemas.microsoft.com/office/drawing/2014/main" id="{713E7115-DF3D-58B6-7424-C07D89BDF0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0" name="Freeform 39">
              <a:extLst>
                <a:ext uri="{FF2B5EF4-FFF2-40B4-BE49-F238E27FC236}">
                  <a16:creationId xmlns:a16="http://schemas.microsoft.com/office/drawing/2014/main" id="{E4F81168-17AA-D03D-6C22-6096AC4A3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1" name="Freeform 40">
              <a:extLst>
                <a:ext uri="{FF2B5EF4-FFF2-40B4-BE49-F238E27FC236}">
                  <a16:creationId xmlns:a16="http://schemas.microsoft.com/office/drawing/2014/main" id="{1E4C77FF-6AB1-D83F-1CBA-E546161EF9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2" name="Rectangle 41">
              <a:extLst>
                <a:ext uri="{FF2B5EF4-FFF2-40B4-BE49-F238E27FC236}">
                  <a16:creationId xmlns:a16="http://schemas.microsoft.com/office/drawing/2014/main" id="{14924176-05AC-0AE7-DC9C-38BA2193D33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3" name="Freeform 32">
              <a:extLst>
                <a:ext uri="{FF2B5EF4-FFF2-40B4-BE49-F238E27FC236}">
                  <a16:creationId xmlns:a16="http://schemas.microsoft.com/office/drawing/2014/main" id="{23960E10-6CA3-B7F2-557E-533D2603AF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4" name="Freeform 33">
              <a:extLst>
                <a:ext uri="{FF2B5EF4-FFF2-40B4-BE49-F238E27FC236}">
                  <a16:creationId xmlns:a16="http://schemas.microsoft.com/office/drawing/2014/main" id="{B7930385-CE94-BCA9-A342-11053B10DE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5" name="Freeform 34">
              <a:extLst>
                <a:ext uri="{FF2B5EF4-FFF2-40B4-BE49-F238E27FC236}">
                  <a16:creationId xmlns:a16="http://schemas.microsoft.com/office/drawing/2014/main" id="{8578AC96-F35B-E38B-1D68-E13F88C5FF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6" name="Freeform 37">
              <a:extLst>
                <a:ext uri="{FF2B5EF4-FFF2-40B4-BE49-F238E27FC236}">
                  <a16:creationId xmlns:a16="http://schemas.microsoft.com/office/drawing/2014/main" id="{3AA62353-E713-4257-7742-633DC2023C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7" name="Freeform 35">
              <a:extLst>
                <a:ext uri="{FF2B5EF4-FFF2-40B4-BE49-F238E27FC236}">
                  <a16:creationId xmlns:a16="http://schemas.microsoft.com/office/drawing/2014/main" id="{2B1B4D0D-9D83-456E-9DD8-3E07CE291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8" name="Freeform 36">
              <a:extLst>
                <a:ext uri="{FF2B5EF4-FFF2-40B4-BE49-F238E27FC236}">
                  <a16:creationId xmlns:a16="http://schemas.microsoft.com/office/drawing/2014/main" id="{B882F5BA-522C-CC84-1EF4-2B193A50D2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9" name="Freeform 38">
              <a:extLst>
                <a:ext uri="{FF2B5EF4-FFF2-40B4-BE49-F238E27FC236}">
                  <a16:creationId xmlns:a16="http://schemas.microsoft.com/office/drawing/2014/main" id="{528BD152-A926-4113-4656-376D210BEB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0" name="Freeform 39">
              <a:extLst>
                <a:ext uri="{FF2B5EF4-FFF2-40B4-BE49-F238E27FC236}">
                  <a16:creationId xmlns:a16="http://schemas.microsoft.com/office/drawing/2014/main" id="{483C6CB4-2C46-3C13-3AAC-6DDDC9799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1" name="Freeform 40">
              <a:extLst>
                <a:ext uri="{FF2B5EF4-FFF2-40B4-BE49-F238E27FC236}">
                  <a16:creationId xmlns:a16="http://schemas.microsoft.com/office/drawing/2014/main" id="{82CB4CEB-B10A-7B1B-8F68-694B80EBA6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2" name="Rectangle 41">
              <a:extLst>
                <a:ext uri="{FF2B5EF4-FFF2-40B4-BE49-F238E27FC236}">
                  <a16:creationId xmlns:a16="http://schemas.microsoft.com/office/drawing/2014/main" id="{C9955545-3C25-04F1-7DFB-AA45A76D2BF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grpSp>
      <p:sp>
        <p:nvSpPr>
          <p:cNvPr id="2" name="Title 1">
            <a:extLst>
              <a:ext uri="{FF2B5EF4-FFF2-40B4-BE49-F238E27FC236}">
                <a16:creationId xmlns:a16="http://schemas.microsoft.com/office/drawing/2014/main" id="{BECCA1B8-C5AF-9540-EE0F-6A2410810E68}"/>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800" dirty="0">
                <a:solidFill>
                  <a:srgbClr val="FFFFFF"/>
                </a:solidFill>
              </a:rPr>
              <a:t>Episode 2:</a:t>
            </a:r>
          </a:p>
        </p:txBody>
      </p:sp>
      <p:sp>
        <p:nvSpPr>
          <p:cNvPr id="3" name="Content Placeholder 2">
            <a:extLst>
              <a:ext uri="{FF2B5EF4-FFF2-40B4-BE49-F238E27FC236}">
                <a16:creationId xmlns:a16="http://schemas.microsoft.com/office/drawing/2014/main" id="{1F8A3047-5414-CA74-2180-8388CDF6431C}"/>
              </a:ext>
            </a:extLst>
          </p:cNvPr>
          <p:cNvSpPr>
            <a:spLocks noGrp="1"/>
          </p:cNvSpPr>
          <p:nvPr>
            <p:ph idx="1"/>
          </p:nvPr>
        </p:nvSpPr>
        <p:spPr>
          <a:xfrm>
            <a:off x="2667001" y="3602038"/>
            <a:ext cx="6857999" cy="953029"/>
          </a:xfrm>
        </p:spPr>
        <p:txBody>
          <a:bodyPr vert="horz" lIns="91440" tIns="45720" rIns="91440" bIns="45720" rtlCol="0">
            <a:normAutofit/>
          </a:bodyPr>
          <a:lstStyle/>
          <a:p>
            <a:pPr marL="0" indent="0" algn="ctr">
              <a:buNone/>
            </a:pPr>
            <a:r>
              <a:rPr lang="en-US" sz="2000" cap="all" dirty="0">
                <a:solidFill>
                  <a:schemeClr val="bg2"/>
                </a:solidFill>
              </a:rPr>
              <a:t>Machines Yearn to Learn: Supervised, Unsupervised &amp; Reinforcement Paradigms</a:t>
            </a:r>
          </a:p>
        </p:txBody>
      </p:sp>
    </p:spTree>
    <p:extLst>
      <p:ext uri="{BB962C8B-B14F-4D97-AF65-F5344CB8AC3E}">
        <p14:creationId xmlns:p14="http://schemas.microsoft.com/office/powerpoint/2010/main" val="7028877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3113" name="Group 3112">
            <a:extLst>
              <a:ext uri="{FF2B5EF4-FFF2-40B4-BE49-F238E27FC236}">
                <a16:creationId xmlns:a16="http://schemas.microsoft.com/office/drawing/2014/main" id="{A0B38558-5389-4817-936F-FD62560C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3114" name="Rectangle 3113">
              <a:extLst>
                <a:ext uri="{FF2B5EF4-FFF2-40B4-BE49-F238E27FC236}">
                  <a16:creationId xmlns:a16="http://schemas.microsoft.com/office/drawing/2014/main" id="{CCB252B9-42EF-4414-AA22-2A95C1819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15" name="Picture 2">
              <a:extLst>
                <a:ext uri="{FF2B5EF4-FFF2-40B4-BE49-F238E27FC236}">
                  <a16:creationId xmlns:a16="http://schemas.microsoft.com/office/drawing/2014/main" id="{F9C2C800-C3E3-4317-A3CC-1558D71F14B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grpSp>
        <p:nvGrpSpPr>
          <p:cNvPr id="3117" name="Group 3116">
            <a:extLst>
              <a:ext uri="{FF2B5EF4-FFF2-40B4-BE49-F238E27FC236}">
                <a16:creationId xmlns:a16="http://schemas.microsoft.com/office/drawing/2014/main" id="{15502586-682B-4EDF-9515-674BB4E1CD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11455400" cy="6848476"/>
            <a:chOff x="372533" y="0"/>
            <a:chExt cx="11455400" cy="6848476"/>
          </a:xfrm>
        </p:grpSpPr>
        <p:sp>
          <p:nvSpPr>
            <p:cNvPr id="3118" name="Round Diagonal Corner Rectangle 7">
              <a:extLst>
                <a:ext uri="{FF2B5EF4-FFF2-40B4-BE49-F238E27FC236}">
                  <a16:creationId xmlns:a16="http://schemas.microsoft.com/office/drawing/2014/main" id="{C4491F87-B86B-413A-ACCD-56525E533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119" name="Group 3118">
              <a:extLst>
                <a:ext uri="{FF2B5EF4-FFF2-40B4-BE49-F238E27FC236}">
                  <a16:creationId xmlns:a16="http://schemas.microsoft.com/office/drawing/2014/main" id="{04A25545-7FDA-465A-8546-9D927F8286F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3139" name="Freeform 32">
                <a:extLst>
                  <a:ext uri="{FF2B5EF4-FFF2-40B4-BE49-F238E27FC236}">
                    <a16:creationId xmlns:a16="http://schemas.microsoft.com/office/drawing/2014/main" id="{0AC67F09-E0D9-410A-A4DE-72D31697E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txBody>
              <a:bodyPr/>
              <a:lstStyle/>
              <a:p>
                <a:endParaRPr lang="en-US" dirty="0"/>
              </a:p>
            </p:txBody>
          </p:sp>
          <p:sp>
            <p:nvSpPr>
              <p:cNvPr id="3140" name="Freeform 33">
                <a:extLst>
                  <a:ext uri="{FF2B5EF4-FFF2-40B4-BE49-F238E27FC236}">
                    <a16:creationId xmlns:a16="http://schemas.microsoft.com/office/drawing/2014/main" id="{B78F2FDE-85C9-4650-919F-C35464007D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txBody>
              <a:bodyPr/>
              <a:lstStyle/>
              <a:p>
                <a:endParaRPr lang="en-US" dirty="0"/>
              </a:p>
            </p:txBody>
          </p:sp>
          <p:sp>
            <p:nvSpPr>
              <p:cNvPr id="3141" name="Freeform 34">
                <a:extLst>
                  <a:ext uri="{FF2B5EF4-FFF2-40B4-BE49-F238E27FC236}">
                    <a16:creationId xmlns:a16="http://schemas.microsoft.com/office/drawing/2014/main" id="{57DD2F8B-5242-455C-B03F-E2F6B6732E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dirty="0"/>
              </a:p>
            </p:txBody>
          </p:sp>
          <p:sp>
            <p:nvSpPr>
              <p:cNvPr id="3142" name="Freeform 37">
                <a:extLst>
                  <a:ext uri="{FF2B5EF4-FFF2-40B4-BE49-F238E27FC236}">
                    <a16:creationId xmlns:a16="http://schemas.microsoft.com/office/drawing/2014/main" id="{B8CE3E90-8A76-4CD5-B28C-D71FF3718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txBody>
              <a:bodyPr/>
              <a:lstStyle/>
              <a:p>
                <a:endParaRPr lang="en-US" dirty="0"/>
              </a:p>
            </p:txBody>
          </p:sp>
        </p:grpSp>
        <p:grpSp>
          <p:nvGrpSpPr>
            <p:cNvPr id="3120" name="Group 3119">
              <a:extLst>
                <a:ext uri="{FF2B5EF4-FFF2-40B4-BE49-F238E27FC236}">
                  <a16:creationId xmlns:a16="http://schemas.microsoft.com/office/drawing/2014/main" id="{4C374541-D033-4B72-A232-5461EEAD4D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3133" name="Freeform 35">
                <a:extLst>
                  <a:ext uri="{FF2B5EF4-FFF2-40B4-BE49-F238E27FC236}">
                    <a16:creationId xmlns:a16="http://schemas.microsoft.com/office/drawing/2014/main" id="{94766BAB-FE6E-4247-886B-736F831FE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txBody>
              <a:bodyPr/>
              <a:lstStyle/>
              <a:p>
                <a:endParaRPr lang="en-US" dirty="0"/>
              </a:p>
            </p:txBody>
          </p:sp>
          <p:sp>
            <p:nvSpPr>
              <p:cNvPr id="3134" name="Freeform 36">
                <a:extLst>
                  <a:ext uri="{FF2B5EF4-FFF2-40B4-BE49-F238E27FC236}">
                    <a16:creationId xmlns:a16="http://schemas.microsoft.com/office/drawing/2014/main" id="{3C954FB2-C7A0-468C-8AD2-C278DCA642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txBody>
              <a:bodyPr/>
              <a:lstStyle/>
              <a:p>
                <a:endParaRPr lang="en-US" dirty="0"/>
              </a:p>
            </p:txBody>
          </p:sp>
          <p:sp>
            <p:nvSpPr>
              <p:cNvPr id="3135" name="Freeform 38">
                <a:extLst>
                  <a:ext uri="{FF2B5EF4-FFF2-40B4-BE49-F238E27FC236}">
                    <a16:creationId xmlns:a16="http://schemas.microsoft.com/office/drawing/2014/main" id="{F52FBFD5-A528-4DB8-A802-814A7E421D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dirty="0"/>
              </a:p>
            </p:txBody>
          </p:sp>
          <p:sp>
            <p:nvSpPr>
              <p:cNvPr id="3136" name="Freeform 39">
                <a:extLst>
                  <a:ext uri="{FF2B5EF4-FFF2-40B4-BE49-F238E27FC236}">
                    <a16:creationId xmlns:a16="http://schemas.microsoft.com/office/drawing/2014/main" id="{E57CCB6D-72AF-4D41-8C6C-9750D43DC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txBody>
              <a:bodyPr/>
              <a:lstStyle/>
              <a:p>
                <a:endParaRPr lang="en-US" dirty="0"/>
              </a:p>
            </p:txBody>
          </p:sp>
          <p:sp>
            <p:nvSpPr>
              <p:cNvPr id="3137" name="Freeform 40">
                <a:extLst>
                  <a:ext uri="{FF2B5EF4-FFF2-40B4-BE49-F238E27FC236}">
                    <a16:creationId xmlns:a16="http://schemas.microsoft.com/office/drawing/2014/main" id="{19D203AA-CF94-405B-800C-0C79855218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dirty="0"/>
              </a:p>
            </p:txBody>
          </p:sp>
          <p:sp>
            <p:nvSpPr>
              <p:cNvPr id="3138" name="Rectangle 41">
                <a:extLst>
                  <a:ext uri="{FF2B5EF4-FFF2-40B4-BE49-F238E27FC236}">
                    <a16:creationId xmlns:a16="http://schemas.microsoft.com/office/drawing/2014/main" id="{7D053665-E810-419F-9D63-2A54CB477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txBody>
              <a:bodyPr/>
              <a:lstStyle/>
              <a:p>
                <a:endParaRPr lang="en-US" dirty="0"/>
              </a:p>
            </p:txBody>
          </p:sp>
        </p:grpSp>
        <p:grpSp>
          <p:nvGrpSpPr>
            <p:cNvPr id="3121" name="Group 3120">
              <a:extLst>
                <a:ext uri="{FF2B5EF4-FFF2-40B4-BE49-F238E27FC236}">
                  <a16:creationId xmlns:a16="http://schemas.microsoft.com/office/drawing/2014/main" id="{DEAF6153-6BF6-448C-81C1-2817B0F7800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3129" name="Freeform 32">
                <a:extLst>
                  <a:ext uri="{FF2B5EF4-FFF2-40B4-BE49-F238E27FC236}">
                    <a16:creationId xmlns:a16="http://schemas.microsoft.com/office/drawing/2014/main" id="{A7E0D3C0-552C-4741-AFBE-E665CEA068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txBody>
              <a:bodyPr/>
              <a:lstStyle/>
              <a:p>
                <a:endParaRPr lang="en-US" dirty="0"/>
              </a:p>
            </p:txBody>
          </p:sp>
          <p:sp>
            <p:nvSpPr>
              <p:cNvPr id="3130" name="Freeform 33">
                <a:extLst>
                  <a:ext uri="{FF2B5EF4-FFF2-40B4-BE49-F238E27FC236}">
                    <a16:creationId xmlns:a16="http://schemas.microsoft.com/office/drawing/2014/main" id="{CAF96EBF-4E74-4F88-BD05-A4AE1694A4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txBody>
              <a:bodyPr/>
              <a:lstStyle/>
              <a:p>
                <a:endParaRPr lang="en-US" dirty="0"/>
              </a:p>
            </p:txBody>
          </p:sp>
          <p:sp>
            <p:nvSpPr>
              <p:cNvPr id="3131" name="Freeform 34">
                <a:extLst>
                  <a:ext uri="{FF2B5EF4-FFF2-40B4-BE49-F238E27FC236}">
                    <a16:creationId xmlns:a16="http://schemas.microsoft.com/office/drawing/2014/main" id="{D49C51B9-E4E4-410D-8AAB-7E308A1D45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dirty="0"/>
              </a:p>
            </p:txBody>
          </p:sp>
          <p:sp>
            <p:nvSpPr>
              <p:cNvPr id="3132" name="Freeform 37">
                <a:extLst>
                  <a:ext uri="{FF2B5EF4-FFF2-40B4-BE49-F238E27FC236}">
                    <a16:creationId xmlns:a16="http://schemas.microsoft.com/office/drawing/2014/main" id="{354F0627-1BD6-4455-967A-32DB31C82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txBody>
              <a:bodyPr/>
              <a:lstStyle/>
              <a:p>
                <a:endParaRPr lang="en-US" dirty="0"/>
              </a:p>
            </p:txBody>
          </p:sp>
        </p:grpSp>
        <p:grpSp>
          <p:nvGrpSpPr>
            <p:cNvPr id="3122" name="Group 3121">
              <a:extLst>
                <a:ext uri="{FF2B5EF4-FFF2-40B4-BE49-F238E27FC236}">
                  <a16:creationId xmlns:a16="http://schemas.microsoft.com/office/drawing/2014/main" id="{BC21AED9-0CB5-426C-A1C4-6EEB548050D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3123" name="Freeform 35">
                <a:extLst>
                  <a:ext uri="{FF2B5EF4-FFF2-40B4-BE49-F238E27FC236}">
                    <a16:creationId xmlns:a16="http://schemas.microsoft.com/office/drawing/2014/main" id="{8D8A778B-9916-47AC-A28A-07F01A83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txBody>
              <a:bodyPr/>
              <a:lstStyle/>
              <a:p>
                <a:endParaRPr lang="en-US" dirty="0"/>
              </a:p>
            </p:txBody>
          </p:sp>
          <p:sp>
            <p:nvSpPr>
              <p:cNvPr id="3124" name="Freeform 36">
                <a:extLst>
                  <a:ext uri="{FF2B5EF4-FFF2-40B4-BE49-F238E27FC236}">
                    <a16:creationId xmlns:a16="http://schemas.microsoft.com/office/drawing/2014/main" id="{65323B96-DF0E-463C-B290-C22D3C5532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txBody>
              <a:bodyPr/>
              <a:lstStyle/>
              <a:p>
                <a:endParaRPr lang="en-US" dirty="0"/>
              </a:p>
            </p:txBody>
          </p:sp>
          <p:sp>
            <p:nvSpPr>
              <p:cNvPr id="3125" name="Freeform 38">
                <a:extLst>
                  <a:ext uri="{FF2B5EF4-FFF2-40B4-BE49-F238E27FC236}">
                    <a16:creationId xmlns:a16="http://schemas.microsoft.com/office/drawing/2014/main" id="{65A0E255-1142-422E-A62A-5044177C5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dirty="0"/>
              </a:p>
            </p:txBody>
          </p:sp>
          <p:sp>
            <p:nvSpPr>
              <p:cNvPr id="3126" name="Freeform 39">
                <a:extLst>
                  <a:ext uri="{FF2B5EF4-FFF2-40B4-BE49-F238E27FC236}">
                    <a16:creationId xmlns:a16="http://schemas.microsoft.com/office/drawing/2014/main" id="{233A955D-DB0D-42F8-B490-E01FB9C45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txBody>
              <a:bodyPr/>
              <a:lstStyle/>
              <a:p>
                <a:endParaRPr lang="en-US" dirty="0"/>
              </a:p>
            </p:txBody>
          </p:sp>
          <p:sp>
            <p:nvSpPr>
              <p:cNvPr id="3127" name="Freeform 40">
                <a:extLst>
                  <a:ext uri="{FF2B5EF4-FFF2-40B4-BE49-F238E27FC236}">
                    <a16:creationId xmlns:a16="http://schemas.microsoft.com/office/drawing/2014/main" id="{F0F0C29B-EB52-470C-AF64-FC54F5C250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dirty="0"/>
              </a:p>
            </p:txBody>
          </p:sp>
          <p:sp>
            <p:nvSpPr>
              <p:cNvPr id="3128" name="Rectangle 41">
                <a:extLst>
                  <a:ext uri="{FF2B5EF4-FFF2-40B4-BE49-F238E27FC236}">
                    <a16:creationId xmlns:a16="http://schemas.microsoft.com/office/drawing/2014/main" id="{A6C0E942-454D-483D-84FB-89308C8F15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txBody>
              <a:bodyPr/>
              <a:lstStyle/>
              <a:p>
                <a:endParaRPr lang="en-US" dirty="0"/>
              </a:p>
            </p:txBody>
          </p:sp>
        </p:grpSp>
      </p:grpSp>
      <p:sp>
        <p:nvSpPr>
          <p:cNvPr id="2" name="Title 1">
            <a:extLst>
              <a:ext uri="{FF2B5EF4-FFF2-40B4-BE49-F238E27FC236}">
                <a16:creationId xmlns:a16="http://schemas.microsoft.com/office/drawing/2014/main" id="{7B9743A8-D0FB-EE50-2688-AAC9A0AB54CB}"/>
              </a:ext>
            </a:extLst>
          </p:cNvPr>
          <p:cNvSpPr>
            <a:spLocks noGrp="1"/>
          </p:cNvSpPr>
          <p:nvPr>
            <p:ph type="title"/>
          </p:nvPr>
        </p:nvSpPr>
        <p:spPr>
          <a:xfrm>
            <a:off x="1143001" y="794544"/>
            <a:ext cx="9905998" cy="1092200"/>
          </a:xfrm>
        </p:spPr>
        <p:txBody>
          <a:bodyPr>
            <a:normAutofit/>
          </a:bodyPr>
          <a:lstStyle/>
          <a:p>
            <a:pPr algn="ctr"/>
            <a:r>
              <a:rPr lang="en-US" b="1" dirty="0"/>
              <a:t>Machine Learning &amp; Two Core Styles</a:t>
            </a:r>
          </a:p>
        </p:txBody>
      </p:sp>
      <p:sp>
        <p:nvSpPr>
          <p:cNvPr id="5" name="Rectangle 1">
            <a:extLst>
              <a:ext uri="{FF2B5EF4-FFF2-40B4-BE49-F238E27FC236}">
                <a16:creationId xmlns:a16="http://schemas.microsoft.com/office/drawing/2014/main" id="{6E0C4FF1-1D7C-2A67-BB02-8B1E695F9807}"/>
              </a:ext>
            </a:extLst>
          </p:cNvPr>
          <p:cNvSpPr>
            <a:spLocks noGrp="1" noChangeArrowheads="1"/>
          </p:cNvSpPr>
          <p:nvPr>
            <p:ph idx="1"/>
          </p:nvPr>
        </p:nvSpPr>
        <p:spPr bwMode="auto">
          <a:xfrm>
            <a:off x="1143001" y="1730376"/>
            <a:ext cx="7896921" cy="397615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92500"/>
          </a:bodyPr>
          <a:lstStyle/>
          <a:p>
            <a:pPr marL="0" marR="0" lvl="0" indent="0" defTabSz="914400" rtl="0" eaLnBrk="0" fontAlgn="base" latinLnBrk="0" hangingPunct="0">
              <a:lnSpc>
                <a:spcPct val="110000"/>
              </a:lnSpc>
              <a:spcBef>
                <a:spcPct val="0"/>
              </a:spcBef>
              <a:spcAft>
                <a:spcPts val="600"/>
              </a:spcAft>
              <a:buClrTx/>
              <a:buSzTx/>
              <a:buNone/>
              <a:tabLst/>
            </a:pPr>
            <a:r>
              <a:rPr kumimoji="0" lang="en-US" altLang="en-US" sz="1400" b="1" i="0" u="none" strike="noStrike" cap="none" normalizeH="0" baseline="0" dirty="0">
                <a:ln>
                  <a:noFill/>
                </a:ln>
                <a:effectLst/>
                <a:latin typeface="Arial" panose="020B0604020202020204" pitchFamily="34" charset="0"/>
                <a:hlinkClick r:id="rId5"/>
              </a:rPr>
              <a:t>Machine Learning</a:t>
            </a:r>
            <a:r>
              <a:rPr kumimoji="0" lang="en-US" altLang="en-US" sz="1400" b="1" i="0" u="none" strike="noStrike" cap="none" normalizeH="0" baseline="0" dirty="0">
                <a:ln>
                  <a:noFill/>
                </a:ln>
                <a:effectLst/>
                <a:latin typeface="Arial" panose="020B0604020202020204" pitchFamily="34" charset="0"/>
              </a:rPr>
              <a:t> (ML)</a:t>
            </a:r>
            <a:endParaRPr kumimoji="0" lang="en-US" altLang="en-US" sz="1400" b="0" i="0" u="none" strike="noStrike" cap="none" normalizeH="0" baseline="0" dirty="0">
              <a:ln>
                <a:noFill/>
              </a:ln>
              <a:effectLst/>
              <a:latin typeface="Arial" panose="020B0604020202020204" pitchFamily="34" charset="0"/>
            </a:endParaRPr>
          </a:p>
          <a:p>
            <a:pPr eaLnBrk="0" fontAlgn="base" hangingPunct="0">
              <a:lnSpc>
                <a:spcPct val="110000"/>
              </a:lnSpc>
              <a:spcBef>
                <a:spcPct val="0"/>
              </a:spcBef>
              <a:spcAft>
                <a:spcPts val="600"/>
              </a:spcAft>
              <a:buSzTx/>
            </a:pPr>
            <a:r>
              <a:rPr kumimoji="0" lang="en-US" altLang="en-US" sz="1400" b="0" i="0" u="none" strike="noStrike" cap="none" normalizeH="0" baseline="0" dirty="0">
                <a:ln>
                  <a:noFill/>
                </a:ln>
                <a:effectLst/>
                <a:latin typeface="Arial" panose="020B0604020202020204" pitchFamily="34" charset="0"/>
              </a:rPr>
              <a:t>A subset of AI where algorithms learn patterns from data instead of being explicitly programmed.</a:t>
            </a:r>
          </a:p>
          <a:p>
            <a:pPr eaLnBrk="0" fontAlgn="base" hangingPunct="0">
              <a:lnSpc>
                <a:spcPct val="110000"/>
              </a:lnSpc>
              <a:spcBef>
                <a:spcPct val="0"/>
              </a:spcBef>
              <a:spcAft>
                <a:spcPts val="600"/>
              </a:spcAft>
              <a:buSzTx/>
            </a:pPr>
            <a:r>
              <a:rPr kumimoji="0" lang="en-US" altLang="en-US" sz="1400" b="0" i="0" u="none" strike="noStrike" cap="none" normalizeH="0" baseline="0" dirty="0">
                <a:ln>
                  <a:noFill/>
                </a:ln>
                <a:effectLst/>
                <a:latin typeface="Arial" panose="020B0604020202020204" pitchFamily="34" charset="0"/>
              </a:rPr>
              <a:t>The system improves at a task by example—no hard-coded flowcharts needed.</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4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400" b="1" i="0" u="none" strike="noStrike" cap="none" normalizeH="0" baseline="0" dirty="0">
                <a:ln>
                  <a:noFill/>
                </a:ln>
                <a:effectLst/>
                <a:latin typeface="Arial" panose="020B0604020202020204" pitchFamily="34" charset="0"/>
                <a:hlinkClick r:id="rId6"/>
              </a:rPr>
              <a:t>Supervised Learning</a:t>
            </a:r>
            <a:endParaRPr kumimoji="0" lang="en-US" altLang="en-US" sz="1400" b="0" i="0" u="none" strike="noStrike" cap="none" normalizeH="0" baseline="0" dirty="0">
              <a:ln>
                <a:noFill/>
              </a:ln>
              <a:effectLst/>
              <a:latin typeface="Arial" panose="020B0604020202020204" pitchFamily="34" charset="0"/>
            </a:endParaRPr>
          </a:p>
          <a:p>
            <a:pPr eaLnBrk="0" fontAlgn="base" hangingPunct="0">
              <a:lnSpc>
                <a:spcPct val="110000"/>
              </a:lnSpc>
              <a:spcBef>
                <a:spcPct val="0"/>
              </a:spcBef>
              <a:spcAft>
                <a:spcPts val="600"/>
              </a:spcAft>
              <a:buSzTx/>
            </a:pPr>
            <a:r>
              <a:rPr kumimoji="0" lang="en-US" altLang="en-US" sz="1400" b="0" i="0" u="none" strike="noStrike" cap="none" normalizeH="0" baseline="0" dirty="0">
                <a:ln>
                  <a:noFill/>
                </a:ln>
                <a:effectLst/>
                <a:latin typeface="Arial" panose="020B0604020202020204" pitchFamily="34" charset="0"/>
              </a:rPr>
              <a:t>Learning from labeled examples (“learning with a teacher”).</a:t>
            </a:r>
          </a:p>
          <a:p>
            <a:pPr eaLnBrk="0" fontAlgn="base" hangingPunct="0">
              <a:lnSpc>
                <a:spcPct val="110000"/>
              </a:lnSpc>
              <a:spcBef>
                <a:spcPct val="0"/>
              </a:spcBef>
              <a:spcAft>
                <a:spcPts val="600"/>
              </a:spcAft>
              <a:buSzTx/>
            </a:pPr>
            <a:r>
              <a:rPr kumimoji="0" lang="en-US" altLang="en-US" sz="1400" b="0" i="0" u="none" strike="noStrike" cap="none" normalizeH="0" baseline="0" dirty="0">
                <a:ln>
                  <a:noFill/>
                </a:ln>
                <a:effectLst/>
                <a:latin typeface="Arial" panose="020B0604020202020204" pitchFamily="34" charset="0"/>
              </a:rPr>
              <a:t>We feed input–output pairs (e.g. X-ray + “tumor”/“no tumor”) so it can predict new cases.</a:t>
            </a:r>
          </a:p>
          <a:p>
            <a:pPr eaLnBrk="0" fontAlgn="base" hangingPunct="0">
              <a:lnSpc>
                <a:spcPct val="110000"/>
              </a:lnSpc>
              <a:spcBef>
                <a:spcPct val="0"/>
              </a:spcBef>
              <a:spcAft>
                <a:spcPts val="600"/>
              </a:spcAft>
              <a:buSzTx/>
            </a:pPr>
            <a:r>
              <a:rPr kumimoji="0" lang="en-US" altLang="en-US" sz="1400" b="0" i="0" u="none" strike="noStrike" cap="none" normalizeH="0" baseline="0" dirty="0">
                <a:ln>
                  <a:noFill/>
                </a:ln>
                <a:effectLst/>
                <a:latin typeface="Arial" panose="020B0604020202020204" pitchFamily="34" charset="0"/>
              </a:rPr>
              <a:t>Widely used for classification (spam vs. not-spam) and regression (predicting house prices).</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4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400" b="1" i="0" u="none" strike="noStrike" cap="none" normalizeH="0" baseline="0" dirty="0">
                <a:ln>
                  <a:noFill/>
                </a:ln>
                <a:effectLst/>
                <a:latin typeface="Arial" panose="020B0604020202020204" pitchFamily="34" charset="0"/>
                <a:hlinkClick r:id="rId7"/>
              </a:rPr>
              <a:t>Unsupervised Learning</a:t>
            </a:r>
            <a:endParaRPr kumimoji="0" lang="en-US" altLang="en-US" sz="1400" b="0" i="0" u="none" strike="noStrike" cap="none" normalizeH="0" baseline="0" dirty="0">
              <a:ln>
                <a:noFill/>
              </a:ln>
              <a:effectLst/>
              <a:latin typeface="Arial" panose="020B0604020202020204" pitchFamily="34" charset="0"/>
            </a:endParaRPr>
          </a:p>
          <a:p>
            <a:pPr eaLnBrk="0" fontAlgn="base" hangingPunct="0">
              <a:lnSpc>
                <a:spcPct val="110000"/>
              </a:lnSpc>
              <a:spcBef>
                <a:spcPct val="0"/>
              </a:spcBef>
              <a:spcAft>
                <a:spcPts val="600"/>
              </a:spcAft>
              <a:buSzTx/>
            </a:pPr>
            <a:r>
              <a:rPr kumimoji="0" lang="en-US" altLang="en-US" sz="1400" b="0" i="0" u="none" strike="noStrike" cap="none" normalizeH="0" baseline="0" dirty="0">
                <a:ln>
                  <a:noFill/>
                </a:ln>
                <a:effectLst/>
                <a:latin typeface="Arial" panose="020B0604020202020204" pitchFamily="34" charset="0"/>
              </a:rPr>
              <a:t>Learning from unlabeled data—algorithm finds hidden patterns or groupings on its own.</a:t>
            </a:r>
          </a:p>
          <a:p>
            <a:pPr eaLnBrk="0" fontAlgn="base" hangingPunct="0">
              <a:lnSpc>
                <a:spcPct val="110000"/>
              </a:lnSpc>
              <a:spcBef>
                <a:spcPct val="0"/>
              </a:spcBef>
              <a:spcAft>
                <a:spcPts val="600"/>
              </a:spcAft>
              <a:buSzTx/>
            </a:pPr>
            <a:r>
              <a:rPr kumimoji="0" lang="en-US" altLang="en-US" sz="1400" b="0" i="0" u="none" strike="noStrike" cap="none" normalizeH="0" baseline="0" dirty="0">
                <a:ln>
                  <a:noFill/>
                </a:ln>
                <a:effectLst/>
                <a:latin typeface="Arial" panose="020B0604020202020204" pitchFamily="34" charset="0"/>
              </a:rPr>
              <a:t>No explicit “right answer” given.</a:t>
            </a:r>
          </a:p>
          <a:p>
            <a:pPr eaLnBrk="0" fontAlgn="base" hangingPunct="0">
              <a:lnSpc>
                <a:spcPct val="110000"/>
              </a:lnSpc>
              <a:spcBef>
                <a:spcPct val="0"/>
              </a:spcBef>
              <a:spcAft>
                <a:spcPts val="600"/>
              </a:spcAft>
              <a:buSzTx/>
            </a:pPr>
            <a:r>
              <a:rPr kumimoji="0" lang="en-US" altLang="en-US" sz="1400" b="0" i="0" u="none" strike="noStrike" cap="none" normalizeH="0" baseline="0" dirty="0">
                <a:ln>
                  <a:noFill/>
                </a:ln>
                <a:effectLst/>
                <a:latin typeface="Arial" panose="020B0604020202020204" pitchFamily="34" charset="0"/>
              </a:rPr>
              <a:t>Common uses: clustering customers by behavior, dimensionality reduction, anomaly detection.</a:t>
            </a:r>
          </a:p>
        </p:txBody>
      </p:sp>
      <p:pic>
        <p:nvPicPr>
          <p:cNvPr id="7" name="Graphic 6" descr="Presentation with media outline">
            <a:hlinkClick r:id="rId8"/>
            <a:extLst>
              <a:ext uri="{FF2B5EF4-FFF2-40B4-BE49-F238E27FC236}">
                <a16:creationId xmlns:a16="http://schemas.microsoft.com/office/drawing/2014/main" id="{8A6E88C7-61D9-C3C2-7F99-718750BF5E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97327" y="2971799"/>
            <a:ext cx="914400" cy="914400"/>
          </a:xfrm>
          <a:prstGeom prst="rect">
            <a:avLst/>
          </a:prstGeom>
        </p:spPr>
      </p:pic>
    </p:spTree>
    <p:extLst>
      <p:ext uri="{BB962C8B-B14F-4D97-AF65-F5344CB8AC3E}">
        <p14:creationId xmlns:p14="http://schemas.microsoft.com/office/powerpoint/2010/main" val="176816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83551DDE-9A06-B50C-D33C-2EBDD5E76A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A77674-4037-E026-0831-879802AD6A6F}"/>
              </a:ext>
            </a:extLst>
          </p:cNvPr>
          <p:cNvSpPr>
            <a:spLocks noGrp="1"/>
          </p:cNvSpPr>
          <p:nvPr>
            <p:ph type="title"/>
          </p:nvPr>
        </p:nvSpPr>
        <p:spPr>
          <a:xfrm>
            <a:off x="1976196" y="740438"/>
            <a:ext cx="7630511" cy="1478570"/>
          </a:xfrm>
        </p:spPr>
        <p:txBody>
          <a:bodyPr>
            <a:normAutofit/>
          </a:bodyPr>
          <a:lstStyle/>
          <a:p>
            <a:r>
              <a:rPr lang="en-US" b="1" dirty="0"/>
              <a:t>Reinforcement Learning &amp; Recap</a:t>
            </a:r>
          </a:p>
        </p:txBody>
      </p:sp>
      <p:pic>
        <p:nvPicPr>
          <p:cNvPr id="2051" name="Picture 3" descr="Everything You Should Know About Reinforcement Learning">
            <a:extLst>
              <a:ext uri="{FF2B5EF4-FFF2-40B4-BE49-F238E27FC236}">
                <a16:creationId xmlns:a16="http://schemas.microsoft.com/office/drawing/2014/main" id="{93CDDDF8-C612-E030-BD38-3DD43EFCA8B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2389695"/>
            <a:ext cx="5449824" cy="446830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1">
            <a:extLst>
              <a:ext uri="{FF2B5EF4-FFF2-40B4-BE49-F238E27FC236}">
                <a16:creationId xmlns:a16="http://schemas.microsoft.com/office/drawing/2014/main" id="{B1889E00-4248-FAD7-4B5B-9B08BCF285D9}"/>
              </a:ext>
            </a:extLst>
          </p:cNvPr>
          <p:cNvSpPr>
            <a:spLocks noGrp="1" noChangeArrowheads="1"/>
          </p:cNvSpPr>
          <p:nvPr>
            <p:ph idx="1"/>
          </p:nvPr>
        </p:nvSpPr>
        <p:spPr bwMode="auto">
          <a:xfrm>
            <a:off x="5791200" y="2365374"/>
            <a:ext cx="5588225" cy="446830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20000"/>
          </a:bodyPr>
          <a:lstStyle/>
          <a:p>
            <a:pPr marL="0" marR="0" lvl="0" indent="0" defTabSz="914400" rtl="0" eaLnBrk="0" fontAlgn="base" latinLnBrk="0" hangingPunct="0">
              <a:lnSpc>
                <a:spcPct val="110000"/>
              </a:lnSpc>
              <a:spcBef>
                <a:spcPct val="0"/>
              </a:spcBef>
              <a:spcAft>
                <a:spcPts val="600"/>
              </a:spcAft>
              <a:buClrTx/>
              <a:buSzTx/>
              <a:buNone/>
              <a:tabLst/>
            </a:pPr>
            <a:r>
              <a:rPr kumimoji="0" lang="en-US" altLang="en-US" sz="1600" b="1" i="0" u="none" strike="noStrike" cap="none" normalizeH="0" baseline="0" dirty="0">
                <a:ln>
                  <a:noFill/>
                </a:ln>
                <a:effectLst/>
                <a:latin typeface="Arial" panose="020B0604020202020204" pitchFamily="34" charset="0"/>
                <a:hlinkClick r:id="rId5"/>
              </a:rPr>
              <a:t>Reinforcement Learning</a:t>
            </a:r>
            <a:r>
              <a:rPr kumimoji="0" lang="en-US" altLang="en-US" sz="1600" b="1" i="0" u="none" strike="noStrike" cap="none" normalizeH="0" baseline="0" dirty="0">
                <a:ln>
                  <a:noFill/>
                </a:ln>
                <a:effectLst/>
                <a:latin typeface="Arial" panose="020B0604020202020204" pitchFamily="34" charset="0"/>
              </a:rPr>
              <a:t> (RL)</a:t>
            </a:r>
            <a:endParaRPr kumimoji="0" lang="en-US" altLang="en-US" sz="1600" b="0" i="0" u="none" strike="noStrike" cap="none" normalizeH="0" baseline="0" dirty="0">
              <a:ln>
                <a:noFill/>
              </a:ln>
              <a:effectLst/>
              <a:latin typeface="Arial" panose="020B0604020202020204" pitchFamily="34" charset="0"/>
            </a:endParaRPr>
          </a:p>
          <a:p>
            <a:pPr eaLnBrk="0" fontAlgn="base" hangingPunct="0">
              <a:lnSpc>
                <a:spcPct val="110000"/>
              </a:lnSpc>
              <a:spcBef>
                <a:spcPct val="0"/>
              </a:spcBef>
              <a:spcAft>
                <a:spcPts val="600"/>
              </a:spcAft>
              <a:buSzTx/>
            </a:pPr>
            <a:r>
              <a:rPr kumimoji="0" lang="en-US" altLang="en-US" sz="1600" b="0" i="0" u="none" strike="noStrike" cap="none" normalizeH="0" baseline="0" dirty="0">
                <a:ln>
                  <a:noFill/>
                </a:ln>
                <a:effectLst/>
                <a:latin typeface="Arial" panose="020B0604020202020204" pitchFamily="34" charset="0"/>
              </a:rPr>
              <a:t>Learning by trial and error through feedback (rewards or penalties).</a:t>
            </a:r>
          </a:p>
          <a:p>
            <a:pPr eaLnBrk="0" fontAlgn="base" hangingPunct="0">
              <a:lnSpc>
                <a:spcPct val="110000"/>
              </a:lnSpc>
              <a:spcBef>
                <a:spcPct val="0"/>
              </a:spcBef>
              <a:spcAft>
                <a:spcPts val="600"/>
              </a:spcAft>
              <a:buSzTx/>
            </a:pPr>
            <a:r>
              <a:rPr kumimoji="0" lang="en-US" altLang="en-US" sz="1600" b="0" i="0" u="none" strike="noStrike" cap="none" normalizeH="0" baseline="0" dirty="0">
                <a:ln>
                  <a:noFill/>
                </a:ln>
                <a:effectLst/>
                <a:latin typeface="Arial" panose="020B0604020202020204" pitchFamily="34" charset="0"/>
              </a:rPr>
              <a:t>An agent interacts with an environment, earns points for good actions, and over time discovers winning strategies.</a:t>
            </a:r>
          </a:p>
          <a:p>
            <a:pPr eaLnBrk="0" fontAlgn="base" hangingPunct="0">
              <a:lnSpc>
                <a:spcPct val="110000"/>
              </a:lnSpc>
              <a:spcBef>
                <a:spcPct val="0"/>
              </a:spcBef>
              <a:spcAft>
                <a:spcPts val="600"/>
              </a:spcAft>
              <a:buSzTx/>
            </a:pPr>
            <a:r>
              <a:rPr kumimoji="0" lang="en-US" altLang="en-US" sz="1600" b="0" i="0" u="none" strike="noStrike" cap="none" normalizeH="0" baseline="0" dirty="0">
                <a:ln>
                  <a:noFill/>
                </a:ln>
                <a:effectLst/>
                <a:latin typeface="Arial" panose="020B0604020202020204" pitchFamily="34" charset="0"/>
              </a:rPr>
              <a:t>Real-world uses: game playing (AlphaGo), robotics, control systems, data-center optimization.</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6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600" b="1" i="0" u="none" strike="noStrike" cap="none" normalizeH="0" baseline="0" dirty="0">
                <a:ln>
                  <a:noFill/>
                </a:ln>
                <a:effectLst/>
                <a:latin typeface="Arial" panose="020B0604020202020204" pitchFamily="34" charset="0"/>
              </a:rPr>
              <a:t>Quick Recap of the Three Styles</a:t>
            </a:r>
            <a:endParaRPr kumimoji="0" lang="en-US" altLang="en-US" sz="16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600" b="1" i="0" u="none" strike="noStrike" cap="none" normalizeH="0" baseline="0" dirty="0">
                <a:ln>
                  <a:noFill/>
                </a:ln>
                <a:effectLst/>
                <a:latin typeface="Arial" panose="020B0604020202020204" pitchFamily="34" charset="0"/>
              </a:rPr>
              <a:t>Supervised:</a:t>
            </a:r>
            <a:r>
              <a:rPr kumimoji="0" lang="en-US" altLang="en-US" sz="1600" b="0" i="0" u="none" strike="noStrike" cap="none" normalizeH="0" baseline="0" dirty="0">
                <a:ln>
                  <a:noFill/>
                </a:ln>
                <a:effectLst/>
                <a:latin typeface="Arial" panose="020B0604020202020204" pitchFamily="34" charset="0"/>
              </a:rPr>
              <a:t> Flashcards with answers.</a:t>
            </a:r>
          </a:p>
          <a:p>
            <a:pPr marL="0" marR="0" lvl="0" indent="0" defTabSz="914400" rtl="0" eaLnBrk="0" fontAlgn="base" latinLnBrk="0" hangingPunct="0">
              <a:lnSpc>
                <a:spcPct val="110000"/>
              </a:lnSpc>
              <a:spcBef>
                <a:spcPct val="0"/>
              </a:spcBef>
              <a:spcAft>
                <a:spcPts val="600"/>
              </a:spcAft>
              <a:buClrTx/>
              <a:buSzTx/>
              <a:buNone/>
              <a:tabLst/>
            </a:pPr>
            <a:r>
              <a:rPr kumimoji="0" lang="en-US" altLang="en-US" sz="1600" b="1" i="0" u="none" strike="noStrike" cap="none" normalizeH="0" baseline="0" dirty="0">
                <a:ln>
                  <a:noFill/>
                </a:ln>
                <a:effectLst/>
                <a:latin typeface="Arial" panose="020B0604020202020204" pitchFamily="34" charset="0"/>
              </a:rPr>
              <a:t>Unsupervised:</a:t>
            </a:r>
            <a:r>
              <a:rPr kumimoji="0" lang="en-US" altLang="en-US" sz="1600" b="0" i="0" u="none" strike="noStrike" cap="none" normalizeH="0" baseline="0" dirty="0">
                <a:ln>
                  <a:noFill/>
                </a:ln>
                <a:effectLst/>
                <a:latin typeface="Arial" panose="020B0604020202020204" pitchFamily="34" charset="0"/>
              </a:rPr>
              <a:t> Explorer finding patterns.</a:t>
            </a:r>
          </a:p>
          <a:p>
            <a:pPr marL="0" marR="0" lvl="0" indent="0" defTabSz="914400" rtl="0" eaLnBrk="0" fontAlgn="base" latinLnBrk="0" hangingPunct="0">
              <a:lnSpc>
                <a:spcPct val="110000"/>
              </a:lnSpc>
              <a:spcBef>
                <a:spcPct val="0"/>
              </a:spcBef>
              <a:spcAft>
                <a:spcPts val="600"/>
              </a:spcAft>
              <a:buClrTx/>
              <a:buSzTx/>
              <a:buNone/>
              <a:tabLst/>
            </a:pPr>
            <a:r>
              <a:rPr kumimoji="0" lang="en-US" altLang="en-US" sz="1600" b="1" i="0" u="none" strike="noStrike" cap="none" normalizeH="0" baseline="0" dirty="0">
                <a:ln>
                  <a:noFill/>
                </a:ln>
                <a:effectLst/>
                <a:latin typeface="Arial" panose="020B0604020202020204" pitchFamily="34" charset="0"/>
              </a:rPr>
              <a:t>Reinforcement:</a:t>
            </a:r>
            <a:r>
              <a:rPr kumimoji="0" lang="en-US" altLang="en-US" sz="1600" b="0" i="0" u="none" strike="noStrike" cap="none" normalizeH="0" baseline="0" dirty="0">
                <a:ln>
                  <a:noFill/>
                </a:ln>
                <a:effectLst/>
                <a:latin typeface="Arial" panose="020B0604020202020204" pitchFamily="34" charset="0"/>
              </a:rPr>
              <a:t> Carrot-and-stick trial and error.</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6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600" b="1" i="0" u="none" strike="noStrike" cap="none" normalizeH="0" baseline="0" dirty="0">
                <a:ln>
                  <a:noFill/>
                </a:ln>
                <a:effectLst/>
                <a:latin typeface="Arial" panose="020B0604020202020204" pitchFamily="34" charset="0"/>
              </a:rPr>
              <a:t>Why It Matters</a:t>
            </a:r>
            <a:endParaRPr lang="en-US" altLang="en-US" sz="1600" dirty="0">
              <a:latin typeface="Arial" panose="020B0604020202020204" pitchFamily="34" charset="0"/>
            </a:endParaRPr>
          </a:p>
          <a:p>
            <a:pPr eaLnBrk="0" fontAlgn="base" hangingPunct="0">
              <a:lnSpc>
                <a:spcPct val="110000"/>
              </a:lnSpc>
              <a:spcBef>
                <a:spcPct val="0"/>
              </a:spcBef>
              <a:spcAft>
                <a:spcPts val="600"/>
              </a:spcAft>
              <a:buSzTx/>
            </a:pPr>
            <a:r>
              <a:rPr kumimoji="0" lang="en-US" altLang="en-US" sz="1600" b="0" i="0" u="none" strike="noStrike" cap="none" normalizeH="0" baseline="0" dirty="0">
                <a:ln>
                  <a:noFill/>
                </a:ln>
                <a:effectLst/>
                <a:latin typeface="Arial" panose="020B0604020202020204" pitchFamily="34" charset="0"/>
              </a:rPr>
              <a:t>Recognize which paradigm powers any AI system you encounter—this is key to ‘speaking’ the AI language!</a:t>
            </a:r>
          </a:p>
        </p:txBody>
      </p:sp>
    </p:spTree>
    <p:extLst>
      <p:ext uri="{BB962C8B-B14F-4D97-AF65-F5344CB8AC3E}">
        <p14:creationId xmlns:p14="http://schemas.microsoft.com/office/powerpoint/2010/main" val="670257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3" name="Rectangle 72">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4"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3A9E6D91-1B80-EC49-C4AF-4B077D66F940}"/>
              </a:ext>
            </a:extLst>
          </p:cNvPr>
          <p:cNvSpPr>
            <a:spLocks noGrp="1"/>
          </p:cNvSpPr>
          <p:nvPr>
            <p:ph type="title"/>
          </p:nvPr>
        </p:nvSpPr>
        <p:spPr>
          <a:xfrm>
            <a:off x="5385637" y="37493"/>
            <a:ext cx="6050713" cy="1478570"/>
          </a:xfrm>
        </p:spPr>
        <p:txBody>
          <a:bodyPr>
            <a:normAutofit/>
          </a:bodyPr>
          <a:lstStyle/>
          <a:p>
            <a:pPr algn="ctr"/>
            <a:r>
              <a:rPr lang="en-US" b="1" dirty="0"/>
              <a:t>Anatomy of a Neuron &amp; Activation Functions</a:t>
            </a:r>
          </a:p>
        </p:txBody>
      </p:sp>
      <p:pic>
        <p:nvPicPr>
          <p:cNvPr id="5" name="Picture 4" descr="Human brain nerve cells">
            <a:extLst>
              <a:ext uri="{FF2B5EF4-FFF2-40B4-BE49-F238E27FC236}">
                <a16:creationId xmlns:a16="http://schemas.microsoft.com/office/drawing/2014/main" id="{BA8CF102-BA3B-BBDE-9365-3E8F22FB7170}"/>
              </a:ext>
            </a:extLst>
          </p:cNvPr>
          <p:cNvPicPr>
            <a:picLocks noChangeAspect="1"/>
          </p:cNvPicPr>
          <p:nvPr/>
        </p:nvPicPr>
        <p:blipFill>
          <a:blip r:embed="rId5"/>
          <a:srcRect l="13670" r="35635"/>
          <a:stretch>
            <a:fillRect/>
          </a:stretch>
        </p:blipFill>
        <p:spPr>
          <a:xfrm>
            <a:off x="-5597" y="10"/>
            <a:ext cx="4635583" cy="6857990"/>
          </a:xfrm>
          <a:prstGeom prst="rect">
            <a:avLst/>
          </a:prstGeom>
        </p:spPr>
      </p:pic>
      <p:grpSp>
        <p:nvGrpSpPr>
          <p:cNvPr id="76" name="Group 75">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7" name="Rectangle 76">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dirty="0"/>
            </a:p>
          </p:txBody>
        </p:sp>
        <p:sp>
          <p:nvSpPr>
            <p:cNvPr id="78"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79"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80" name="Rectangle 79">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dirty="0"/>
            </a:p>
          </p:txBody>
        </p:sp>
        <p:sp>
          <p:nvSpPr>
            <p:cNvPr id="81"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82"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83"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84"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85"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86"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87"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88"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89"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90"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91"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92"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93"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94"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95"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96"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97"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98"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99"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00"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01"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02"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03"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04"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05" name="Rectangle 104">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dirty="0"/>
            </a:p>
          </p:txBody>
        </p:sp>
        <p:sp>
          <p:nvSpPr>
            <p:cNvPr id="106"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07"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08"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09"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10"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11"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12"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13"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14"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15"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16"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17" name="Rectangle 116">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dirty="0"/>
            </a:p>
          </p:txBody>
        </p:sp>
        <p:sp>
          <p:nvSpPr>
            <p:cNvPr id="118"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19"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0"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1"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2"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4"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5"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6"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7"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8"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9"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30"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grpSp>
      <p:sp>
        <p:nvSpPr>
          <p:cNvPr id="7" name="Rectangle 1">
            <a:extLst>
              <a:ext uri="{FF2B5EF4-FFF2-40B4-BE49-F238E27FC236}">
                <a16:creationId xmlns:a16="http://schemas.microsoft.com/office/drawing/2014/main" id="{7C89EC25-9074-F85E-8E9F-E24567B28476}"/>
              </a:ext>
            </a:extLst>
          </p:cNvPr>
          <p:cNvSpPr>
            <a:spLocks noGrp="1" noChangeArrowheads="1"/>
          </p:cNvSpPr>
          <p:nvPr>
            <p:ph idx="1"/>
          </p:nvPr>
        </p:nvSpPr>
        <p:spPr bwMode="auto">
          <a:xfrm>
            <a:off x="4968958" y="1435100"/>
            <a:ext cx="6942054" cy="517524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lnSpc>
                <a:spcPct val="110000"/>
              </a:lnSpc>
              <a:spcBef>
                <a:spcPct val="0"/>
              </a:spcBef>
              <a:spcAft>
                <a:spcPts val="600"/>
              </a:spcAft>
              <a:buClrTx/>
              <a:buSzTx/>
              <a:buNone/>
              <a:tabLst/>
            </a:pPr>
            <a:r>
              <a:rPr kumimoji="0" lang="en-US" altLang="en-US" sz="1800" b="1" i="0" u="none" strike="noStrike" cap="none" normalizeH="0" baseline="0" dirty="0">
                <a:ln>
                  <a:noFill/>
                </a:ln>
                <a:effectLst/>
                <a:latin typeface="Arial" panose="020B0604020202020204" pitchFamily="34" charset="0"/>
                <a:hlinkClick r:id="rId6"/>
              </a:rPr>
              <a:t>Neuron Basics</a:t>
            </a:r>
            <a:endParaRPr kumimoji="0" lang="en-US" altLang="en-US" sz="1800" b="0" i="0" u="none" strike="noStrike" cap="none" normalizeH="0" baseline="0" dirty="0">
              <a:ln>
                <a:noFill/>
              </a:ln>
              <a:effectLst/>
              <a:latin typeface="Arial" panose="020B0604020202020204" pitchFamily="34" charset="0"/>
            </a:endParaRPr>
          </a:p>
          <a:p>
            <a:pPr eaLnBrk="0" fontAlgn="base" hangingPunct="0">
              <a:lnSpc>
                <a:spcPct val="110000"/>
              </a:lnSpc>
              <a:spcBef>
                <a:spcPct val="0"/>
              </a:spcBef>
              <a:spcAft>
                <a:spcPts val="600"/>
              </a:spcAft>
              <a:buSzTx/>
            </a:pPr>
            <a:r>
              <a:rPr kumimoji="0" lang="en-US" altLang="en-US" sz="1800" b="0" i="0" u="none" strike="noStrike" cap="none" normalizeH="0" baseline="0" dirty="0">
                <a:ln>
                  <a:noFill/>
                </a:ln>
                <a:effectLst/>
                <a:latin typeface="Arial" panose="020B0604020202020204" pitchFamily="34" charset="0"/>
              </a:rPr>
              <a:t>Inputs × weights + bias → sum → activation</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8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800" b="1" i="0" u="none" strike="noStrike" cap="none" normalizeH="0" baseline="0" dirty="0">
                <a:ln>
                  <a:noFill/>
                </a:ln>
                <a:effectLst/>
                <a:latin typeface="Arial" panose="020B0604020202020204" pitchFamily="34" charset="0"/>
                <a:hlinkClick r:id="rId7"/>
              </a:rPr>
              <a:t>ReLU</a:t>
            </a:r>
            <a:r>
              <a:rPr kumimoji="0" lang="en-US" altLang="en-US" sz="1800" b="1" i="0" u="none" strike="noStrike" cap="none" normalizeH="0" baseline="0" dirty="0">
                <a:ln>
                  <a:noFill/>
                </a:ln>
                <a:effectLst/>
                <a:latin typeface="Arial" panose="020B0604020202020204" pitchFamily="34" charset="0"/>
              </a:rPr>
              <a:t> (Rectified Linear Unit):</a:t>
            </a:r>
            <a:endParaRPr kumimoji="0" lang="en-US" altLang="en-US" sz="1800" b="0" i="0" u="none" strike="noStrike" cap="none" normalizeH="0" baseline="0" dirty="0">
              <a:ln>
                <a:noFill/>
              </a:ln>
              <a:effectLst/>
              <a:latin typeface="Arial" panose="020B0604020202020204" pitchFamily="34" charset="0"/>
            </a:endParaRPr>
          </a:p>
          <a:p>
            <a:pPr eaLnBrk="0" fontAlgn="base" hangingPunct="0">
              <a:lnSpc>
                <a:spcPct val="110000"/>
              </a:lnSpc>
              <a:spcBef>
                <a:spcPct val="0"/>
              </a:spcBef>
              <a:spcAft>
                <a:spcPts val="600"/>
              </a:spcAft>
              <a:buSzTx/>
            </a:pPr>
            <a:r>
              <a:rPr kumimoji="0" lang="en-US" altLang="en-US" sz="1800" b="0" i="0" u="none" strike="noStrike" cap="none" normalizeH="0" baseline="0" dirty="0">
                <a:ln>
                  <a:noFill/>
                </a:ln>
                <a:effectLst/>
                <a:latin typeface="Arial Unicode MS"/>
              </a:rPr>
              <a:t>f(x) = max(0, x)</a:t>
            </a:r>
            <a:endParaRPr kumimoji="0" lang="en-US" altLang="en-US" sz="1800" b="0" i="0" u="none" strike="noStrike" cap="none" normalizeH="0" baseline="0" dirty="0">
              <a:ln>
                <a:noFill/>
              </a:ln>
              <a:effectLst/>
            </a:endParaRPr>
          </a:p>
          <a:p>
            <a:pPr eaLnBrk="0" fontAlgn="base" hangingPunct="0">
              <a:lnSpc>
                <a:spcPct val="110000"/>
              </a:lnSpc>
              <a:spcBef>
                <a:spcPct val="0"/>
              </a:spcBef>
              <a:spcAft>
                <a:spcPts val="600"/>
              </a:spcAft>
              <a:buSzTx/>
            </a:pPr>
            <a:r>
              <a:rPr kumimoji="0" lang="en-US" altLang="en-US" sz="1800" b="0" i="0" u="none" strike="noStrike" cap="none" normalizeH="0" baseline="0" dirty="0">
                <a:ln>
                  <a:noFill/>
                </a:ln>
                <a:effectLst/>
                <a:latin typeface="Arial" panose="020B0604020202020204" pitchFamily="34" charset="0"/>
              </a:rPr>
              <a:t>Fast, avoids vanishing gradients, but can “die” if stuck at zero</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800" b="1"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800" b="1" i="0" u="none" strike="noStrike" cap="none" normalizeH="0" baseline="0" dirty="0">
                <a:ln>
                  <a:noFill/>
                </a:ln>
                <a:effectLst/>
                <a:latin typeface="Arial" panose="020B0604020202020204" pitchFamily="34" charset="0"/>
                <a:hlinkClick r:id="rId8"/>
              </a:rPr>
              <a:t>Sigmoid</a:t>
            </a:r>
            <a:endParaRPr kumimoji="0" lang="en-US" altLang="en-US" sz="1800" b="0" i="0" u="none" strike="noStrike" cap="none" normalizeH="0" baseline="0" dirty="0">
              <a:ln>
                <a:noFill/>
              </a:ln>
              <a:effectLst/>
              <a:latin typeface="Arial" panose="020B0604020202020204" pitchFamily="34" charset="0"/>
            </a:endParaRPr>
          </a:p>
          <a:p>
            <a:pPr eaLnBrk="0" fontAlgn="base" hangingPunct="0">
              <a:lnSpc>
                <a:spcPct val="110000"/>
              </a:lnSpc>
              <a:spcBef>
                <a:spcPct val="0"/>
              </a:spcBef>
              <a:spcAft>
                <a:spcPts val="600"/>
              </a:spcAft>
              <a:buSzTx/>
            </a:pPr>
            <a:r>
              <a:rPr kumimoji="0" lang="en-US" altLang="en-US" sz="1800" b="0" i="0" u="none" strike="noStrike" cap="none" normalizeH="0" baseline="0" dirty="0">
                <a:ln>
                  <a:noFill/>
                </a:ln>
                <a:effectLst/>
                <a:latin typeface="Arial Unicode MS"/>
              </a:rPr>
              <a:t>σ(x) = 1 / (1 + e^(–x))</a:t>
            </a:r>
            <a:endParaRPr kumimoji="0" lang="en-US" altLang="en-US" sz="1800" b="0" i="0" u="none" strike="noStrike" cap="none" normalizeH="0" baseline="0" dirty="0">
              <a:ln>
                <a:noFill/>
              </a:ln>
              <a:effectLst/>
            </a:endParaRPr>
          </a:p>
          <a:p>
            <a:pPr eaLnBrk="0" fontAlgn="base" hangingPunct="0">
              <a:lnSpc>
                <a:spcPct val="110000"/>
              </a:lnSpc>
              <a:spcBef>
                <a:spcPct val="0"/>
              </a:spcBef>
              <a:spcAft>
                <a:spcPts val="600"/>
              </a:spcAft>
              <a:buSzTx/>
            </a:pPr>
            <a:r>
              <a:rPr kumimoji="0" lang="en-US" altLang="en-US" sz="1800" b="0" i="0" u="none" strike="noStrike" cap="none" normalizeH="0" baseline="0" dirty="0">
                <a:ln>
                  <a:noFill/>
                </a:ln>
                <a:effectLst/>
                <a:latin typeface="Arial" panose="020B0604020202020204" pitchFamily="34" charset="0"/>
              </a:rPr>
              <a:t>Smooth S-curve like a normal CDF → outputs 0–1 (great for probabilities)</a:t>
            </a:r>
          </a:p>
          <a:p>
            <a:pPr eaLnBrk="0" fontAlgn="base" hangingPunct="0">
              <a:lnSpc>
                <a:spcPct val="110000"/>
              </a:lnSpc>
              <a:spcBef>
                <a:spcPct val="0"/>
              </a:spcBef>
              <a:spcAft>
                <a:spcPts val="600"/>
              </a:spcAft>
              <a:buSzTx/>
            </a:pPr>
            <a:r>
              <a:rPr kumimoji="0" lang="en-US" altLang="en-US" sz="1800" b="0" i="0" u="none" strike="noStrike" cap="none" normalizeH="0" baseline="0" dirty="0">
                <a:ln>
                  <a:noFill/>
                </a:ln>
                <a:effectLst/>
                <a:latin typeface="Arial" panose="020B0604020202020204" pitchFamily="34" charset="0"/>
              </a:rPr>
              <a:t>Drawbacks: vanishing gradients, positivity bias</a:t>
            </a:r>
          </a:p>
        </p:txBody>
      </p:sp>
    </p:spTree>
    <p:extLst>
      <p:ext uri="{BB962C8B-B14F-4D97-AF65-F5344CB8AC3E}">
        <p14:creationId xmlns:p14="http://schemas.microsoft.com/office/powerpoint/2010/main" val="86413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14C16192-115F-171F-9E6D-36BC3AA004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3B64B-FDFE-B936-323B-4B26D1B90E58}"/>
              </a:ext>
            </a:extLst>
          </p:cNvPr>
          <p:cNvSpPr>
            <a:spLocks noGrp="1"/>
          </p:cNvSpPr>
          <p:nvPr>
            <p:ph type="title"/>
          </p:nvPr>
        </p:nvSpPr>
        <p:spPr>
          <a:xfrm>
            <a:off x="1141413" y="618518"/>
            <a:ext cx="9905998" cy="1478570"/>
          </a:xfrm>
        </p:spPr>
        <p:txBody>
          <a:bodyPr>
            <a:normAutofit/>
          </a:bodyPr>
          <a:lstStyle/>
          <a:p>
            <a:pPr algn="ctr"/>
            <a:r>
              <a:rPr lang="en-US" b="1" dirty="0"/>
              <a:t>Network Architecture &amp; Learning</a:t>
            </a:r>
          </a:p>
        </p:txBody>
      </p:sp>
      <p:sp>
        <p:nvSpPr>
          <p:cNvPr id="4" name="Rectangle 2">
            <a:extLst>
              <a:ext uri="{FF2B5EF4-FFF2-40B4-BE49-F238E27FC236}">
                <a16:creationId xmlns:a16="http://schemas.microsoft.com/office/drawing/2014/main" id="{6FF7641D-EE32-1A95-B246-AB929F356955}"/>
              </a:ext>
            </a:extLst>
          </p:cNvPr>
          <p:cNvSpPr>
            <a:spLocks noGrp="1" noChangeArrowheads="1"/>
          </p:cNvSpPr>
          <p:nvPr>
            <p:ph idx="1"/>
          </p:nvPr>
        </p:nvSpPr>
        <p:spPr bwMode="auto">
          <a:xfrm>
            <a:off x="1141413" y="2097088"/>
            <a:ext cx="5250923" cy="418185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fontScale="92500" lnSpcReduction="10000"/>
          </a:bodyPr>
          <a:lstStyle/>
          <a:p>
            <a:pPr marL="0" marR="0" lvl="0" indent="0" defTabSz="914400" rtl="0" eaLnBrk="0" fontAlgn="base" latinLnBrk="0" hangingPunct="0">
              <a:lnSpc>
                <a:spcPct val="110000"/>
              </a:lnSpc>
              <a:spcBef>
                <a:spcPct val="0"/>
              </a:spcBef>
              <a:spcAft>
                <a:spcPts val="600"/>
              </a:spcAft>
              <a:buClrTx/>
              <a:buSzTx/>
              <a:buNone/>
              <a:tabLst/>
            </a:pPr>
            <a:r>
              <a:rPr kumimoji="0" lang="en-US" altLang="en-US" sz="1600" b="1" i="0" u="none" strike="noStrike" cap="none" normalizeH="0" baseline="0" dirty="0">
                <a:ln>
                  <a:noFill/>
                </a:ln>
                <a:effectLst/>
                <a:latin typeface="Arial" panose="020B0604020202020204" pitchFamily="34" charset="0"/>
                <a:hlinkClick r:id="rId4"/>
              </a:rPr>
              <a:t>Layers of Neurons</a:t>
            </a:r>
            <a:endParaRPr kumimoji="0" lang="en-US" altLang="en-US" sz="1600" b="0" i="0" u="none" strike="noStrike" cap="none" normalizeH="0" baseline="0" dirty="0">
              <a:ln>
                <a:noFill/>
              </a:ln>
              <a:effectLst/>
              <a:latin typeface="Arial" panose="020B0604020202020204" pitchFamily="34" charset="0"/>
            </a:endParaRPr>
          </a:p>
          <a:p>
            <a:pPr eaLnBrk="0" fontAlgn="base" hangingPunct="0">
              <a:lnSpc>
                <a:spcPct val="110000"/>
              </a:lnSpc>
              <a:spcBef>
                <a:spcPct val="0"/>
              </a:spcBef>
              <a:spcAft>
                <a:spcPts val="600"/>
              </a:spcAft>
              <a:buSzTx/>
            </a:pPr>
            <a:r>
              <a:rPr kumimoji="0" lang="en-US" altLang="en-US" sz="1600" b="0" i="0" u="none" strike="noStrike" cap="none" normalizeH="0" baseline="0" dirty="0">
                <a:ln>
                  <a:noFill/>
                </a:ln>
                <a:effectLst/>
                <a:latin typeface="Arial" panose="020B0604020202020204" pitchFamily="34" charset="0"/>
              </a:rPr>
              <a:t>Input layer → hidden layers → output layer</a:t>
            </a:r>
          </a:p>
          <a:p>
            <a:pPr eaLnBrk="0" fontAlgn="base" hangingPunct="0">
              <a:lnSpc>
                <a:spcPct val="110000"/>
              </a:lnSpc>
              <a:spcBef>
                <a:spcPct val="0"/>
              </a:spcBef>
              <a:spcAft>
                <a:spcPts val="600"/>
              </a:spcAft>
              <a:buSzTx/>
            </a:pPr>
            <a:r>
              <a:rPr kumimoji="0" lang="en-US" altLang="en-US" sz="1600" b="0" i="0" u="none" strike="noStrike" cap="none" normalizeH="0" baseline="0" dirty="0">
                <a:ln>
                  <a:noFill/>
                </a:ln>
                <a:effectLst/>
                <a:latin typeface="Arial" panose="020B0604020202020204" pitchFamily="34" charset="0"/>
              </a:rPr>
              <a:t>Early layers learn simple features; deeper layers build abstractions</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6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600" b="1" i="0" u="none" strike="noStrike" cap="none" normalizeH="0" baseline="0" dirty="0">
                <a:ln>
                  <a:noFill/>
                </a:ln>
                <a:effectLst/>
                <a:latin typeface="Arial" panose="020B0604020202020204" pitchFamily="34" charset="0"/>
                <a:hlinkClick r:id="rId5"/>
              </a:rPr>
              <a:t>Deep Learning</a:t>
            </a:r>
            <a:endParaRPr kumimoji="0" lang="en-US" altLang="en-US" sz="1600" b="0" i="0" u="none" strike="noStrike" cap="none" normalizeH="0" baseline="0" dirty="0">
              <a:ln>
                <a:noFill/>
              </a:ln>
              <a:effectLst/>
              <a:latin typeface="Arial" panose="020B0604020202020204" pitchFamily="34" charset="0"/>
            </a:endParaRPr>
          </a:p>
          <a:p>
            <a:pPr eaLnBrk="0" fontAlgn="base" hangingPunct="0">
              <a:lnSpc>
                <a:spcPct val="110000"/>
              </a:lnSpc>
              <a:spcBef>
                <a:spcPct val="0"/>
              </a:spcBef>
              <a:spcAft>
                <a:spcPts val="600"/>
              </a:spcAft>
              <a:buSzTx/>
            </a:pPr>
            <a:r>
              <a:rPr kumimoji="0" lang="en-US" altLang="en-US" sz="1600" b="0" i="0" u="none" strike="noStrike" cap="none" normalizeH="0" baseline="0" dirty="0">
                <a:ln>
                  <a:noFill/>
                </a:ln>
                <a:effectLst/>
                <a:latin typeface="Arial" panose="020B0604020202020204" pitchFamily="34" charset="0"/>
              </a:rPr>
              <a:t>“Deep” = many hidden layers → capture complex patterns</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6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600" b="1" i="0" u="none" strike="noStrike" cap="none" normalizeH="0" baseline="0" dirty="0">
                <a:ln>
                  <a:noFill/>
                </a:ln>
                <a:effectLst/>
                <a:latin typeface="Arial" panose="020B0604020202020204" pitchFamily="34" charset="0"/>
                <a:hlinkClick r:id="rId6"/>
              </a:rPr>
              <a:t>Learning by Weight Updates</a:t>
            </a:r>
            <a:endParaRPr kumimoji="0" lang="en-US" altLang="en-US" sz="1600" b="0" i="0" u="none" strike="noStrike" cap="none" normalizeH="0" baseline="0" dirty="0">
              <a:ln>
                <a:noFill/>
              </a:ln>
              <a:effectLst/>
              <a:latin typeface="Arial" panose="020B0604020202020204" pitchFamily="34" charset="0"/>
            </a:endParaRPr>
          </a:p>
          <a:p>
            <a:pPr eaLnBrk="0" fontAlgn="base" hangingPunct="0">
              <a:lnSpc>
                <a:spcPct val="110000"/>
              </a:lnSpc>
              <a:spcBef>
                <a:spcPct val="0"/>
              </a:spcBef>
              <a:spcAft>
                <a:spcPts val="600"/>
              </a:spcAft>
              <a:buSzTx/>
            </a:pPr>
            <a:r>
              <a:rPr kumimoji="0" lang="en-US" altLang="en-US" sz="1600" b="0" i="0" u="none" strike="noStrike" cap="none" normalizeH="0" baseline="0" dirty="0">
                <a:ln>
                  <a:noFill/>
                </a:ln>
                <a:effectLst/>
                <a:latin typeface="Arial" panose="020B0604020202020204" pitchFamily="34" charset="0"/>
              </a:rPr>
              <a:t>Start with random weights → measure error on each example → tweak weights to reduce error</a:t>
            </a:r>
          </a:p>
          <a:p>
            <a:pPr eaLnBrk="0" fontAlgn="base" hangingPunct="0">
              <a:lnSpc>
                <a:spcPct val="110000"/>
              </a:lnSpc>
              <a:spcBef>
                <a:spcPct val="0"/>
              </a:spcBef>
              <a:spcAft>
                <a:spcPts val="600"/>
              </a:spcAft>
              <a:buSzTx/>
            </a:pPr>
            <a:r>
              <a:rPr kumimoji="0" lang="en-US" altLang="en-US" sz="1600" b="0" i="0" u="none" strike="noStrike" cap="none" normalizeH="0" baseline="0" dirty="0">
                <a:ln>
                  <a:noFill/>
                </a:ln>
                <a:effectLst/>
                <a:latin typeface="Arial" panose="020B0604020202020204" pitchFamily="34" charset="0"/>
              </a:rPr>
              <a:t>Repeat over millions of examples (e.g., image classifier or self-play in AlphaGo)</a:t>
            </a:r>
          </a:p>
        </p:txBody>
      </p:sp>
      <p:pic>
        <p:nvPicPr>
          <p:cNvPr id="4100" name="Picture 4">
            <a:extLst>
              <a:ext uri="{FF2B5EF4-FFF2-40B4-BE49-F238E27FC236}">
                <a16:creationId xmlns:a16="http://schemas.microsoft.com/office/drawing/2014/main" id="{FE162676-7399-CD5A-BC68-C8C3177F77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908" r="1639" b="4"/>
          <a:stretch>
            <a:fillRect/>
          </a:stretch>
        </p:blipFill>
        <p:spPr bwMode="auto">
          <a:xfrm>
            <a:off x="6392335" y="2497720"/>
            <a:ext cx="4655075" cy="304789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340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52E5AE58-74FB-D621-1E4E-E9B9C357623C}"/>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C4660304-75B6-BCED-36D1-CF8FCCF094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9F92301E-0BD0-EC35-8392-FD84447C3D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07E68AF4-3934-3663-791A-931F986647C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12" name="Freeform 6">
              <a:extLst>
                <a:ext uri="{FF2B5EF4-FFF2-40B4-BE49-F238E27FC236}">
                  <a16:creationId xmlns:a16="http://schemas.microsoft.com/office/drawing/2014/main" id="{1579A6AF-9989-5F2F-550F-1161BD42DE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3" name="Freeform 7">
              <a:extLst>
                <a:ext uri="{FF2B5EF4-FFF2-40B4-BE49-F238E27FC236}">
                  <a16:creationId xmlns:a16="http://schemas.microsoft.com/office/drawing/2014/main" id="{86E9D1AE-01F1-52DA-54F8-AA683212D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4" name="Rectangle 8">
              <a:extLst>
                <a:ext uri="{FF2B5EF4-FFF2-40B4-BE49-F238E27FC236}">
                  <a16:creationId xmlns:a16="http://schemas.microsoft.com/office/drawing/2014/main" id="{51473892-8E8B-D960-81CD-BF944D9C59C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15" name="Freeform 9">
              <a:extLst>
                <a:ext uri="{FF2B5EF4-FFF2-40B4-BE49-F238E27FC236}">
                  <a16:creationId xmlns:a16="http://schemas.microsoft.com/office/drawing/2014/main" id="{C76443CB-423A-AB30-056E-B5356B314F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6" name="Freeform 10">
              <a:extLst>
                <a:ext uri="{FF2B5EF4-FFF2-40B4-BE49-F238E27FC236}">
                  <a16:creationId xmlns:a16="http://schemas.microsoft.com/office/drawing/2014/main" id="{2807D560-7184-1F59-49C3-F3B3551941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7" name="Freeform 11">
              <a:extLst>
                <a:ext uri="{FF2B5EF4-FFF2-40B4-BE49-F238E27FC236}">
                  <a16:creationId xmlns:a16="http://schemas.microsoft.com/office/drawing/2014/main" id="{EE372203-EB4E-F93A-5F5E-BE9EC33D87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8" name="Freeform 12">
              <a:extLst>
                <a:ext uri="{FF2B5EF4-FFF2-40B4-BE49-F238E27FC236}">
                  <a16:creationId xmlns:a16="http://schemas.microsoft.com/office/drawing/2014/main" id="{FA63BB6D-3AF3-64B4-EE05-0AAB6F19C4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9" name="Freeform 13">
              <a:extLst>
                <a:ext uri="{FF2B5EF4-FFF2-40B4-BE49-F238E27FC236}">
                  <a16:creationId xmlns:a16="http://schemas.microsoft.com/office/drawing/2014/main" id="{8013D281-A388-902C-CFDF-1F11849EE3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0" name="Freeform 14">
              <a:extLst>
                <a:ext uri="{FF2B5EF4-FFF2-40B4-BE49-F238E27FC236}">
                  <a16:creationId xmlns:a16="http://schemas.microsoft.com/office/drawing/2014/main" id="{71C11879-FCFF-C3D9-CE79-2A7348EFE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1" name="Freeform 15">
              <a:extLst>
                <a:ext uri="{FF2B5EF4-FFF2-40B4-BE49-F238E27FC236}">
                  <a16:creationId xmlns:a16="http://schemas.microsoft.com/office/drawing/2014/main" id="{FAA7E9A3-9905-4246-37C0-C9CE70408C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2" name="Freeform 16">
              <a:extLst>
                <a:ext uri="{FF2B5EF4-FFF2-40B4-BE49-F238E27FC236}">
                  <a16:creationId xmlns:a16="http://schemas.microsoft.com/office/drawing/2014/main" id="{F9FC91D1-2EBA-E27C-1D02-FDBCD93BE7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 name="Freeform 17">
              <a:extLst>
                <a:ext uri="{FF2B5EF4-FFF2-40B4-BE49-F238E27FC236}">
                  <a16:creationId xmlns:a16="http://schemas.microsoft.com/office/drawing/2014/main" id="{E92397E8-DEC3-062B-6EBF-D723DD884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4" name="Freeform 18">
              <a:extLst>
                <a:ext uri="{FF2B5EF4-FFF2-40B4-BE49-F238E27FC236}">
                  <a16:creationId xmlns:a16="http://schemas.microsoft.com/office/drawing/2014/main" id="{72E77773-8F53-611F-B7CD-185A73D29C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5" name="Freeform 19">
              <a:extLst>
                <a:ext uri="{FF2B5EF4-FFF2-40B4-BE49-F238E27FC236}">
                  <a16:creationId xmlns:a16="http://schemas.microsoft.com/office/drawing/2014/main" id="{FC4D24BA-7488-C188-8F51-F37CC1F96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6" name="Freeform 20">
              <a:extLst>
                <a:ext uri="{FF2B5EF4-FFF2-40B4-BE49-F238E27FC236}">
                  <a16:creationId xmlns:a16="http://schemas.microsoft.com/office/drawing/2014/main" id="{9EE3EA09-3D40-CCF2-2DFE-00E18DB687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7" name="Freeform 21">
              <a:extLst>
                <a:ext uri="{FF2B5EF4-FFF2-40B4-BE49-F238E27FC236}">
                  <a16:creationId xmlns:a16="http://schemas.microsoft.com/office/drawing/2014/main" id="{EBC50C4E-BD9C-277D-C65E-E7A5B961C7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8" name="Freeform 22">
              <a:extLst>
                <a:ext uri="{FF2B5EF4-FFF2-40B4-BE49-F238E27FC236}">
                  <a16:creationId xmlns:a16="http://schemas.microsoft.com/office/drawing/2014/main" id="{6D932A86-973B-05BF-8D7C-0AD43BE1CC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9" name="Freeform 23">
              <a:extLst>
                <a:ext uri="{FF2B5EF4-FFF2-40B4-BE49-F238E27FC236}">
                  <a16:creationId xmlns:a16="http://schemas.microsoft.com/office/drawing/2014/main" id="{0C033C0A-826F-93C4-3D59-5A74AA144C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0" name="Freeform 24">
              <a:extLst>
                <a:ext uri="{FF2B5EF4-FFF2-40B4-BE49-F238E27FC236}">
                  <a16:creationId xmlns:a16="http://schemas.microsoft.com/office/drawing/2014/main" id="{B4C8A427-7CC1-FA50-E181-F1887464E2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1" name="Freeform 25">
              <a:extLst>
                <a:ext uri="{FF2B5EF4-FFF2-40B4-BE49-F238E27FC236}">
                  <a16:creationId xmlns:a16="http://schemas.microsoft.com/office/drawing/2014/main" id="{B1DD9DAE-A9D6-90EF-494B-5A584F587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2" name="Freeform 26">
              <a:extLst>
                <a:ext uri="{FF2B5EF4-FFF2-40B4-BE49-F238E27FC236}">
                  <a16:creationId xmlns:a16="http://schemas.microsoft.com/office/drawing/2014/main" id="{55EABD73-4175-93CC-DB80-3CDDA0CC20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3" name="Freeform 27">
              <a:extLst>
                <a:ext uri="{FF2B5EF4-FFF2-40B4-BE49-F238E27FC236}">
                  <a16:creationId xmlns:a16="http://schemas.microsoft.com/office/drawing/2014/main" id="{1252D343-0C84-A207-A5BC-21B083035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4" name="Freeform 28">
              <a:extLst>
                <a:ext uri="{FF2B5EF4-FFF2-40B4-BE49-F238E27FC236}">
                  <a16:creationId xmlns:a16="http://schemas.microsoft.com/office/drawing/2014/main" id="{A77AD29C-D8F8-00A0-E61E-AD4CE5D243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5" name="Freeform 29">
              <a:extLst>
                <a:ext uri="{FF2B5EF4-FFF2-40B4-BE49-F238E27FC236}">
                  <a16:creationId xmlns:a16="http://schemas.microsoft.com/office/drawing/2014/main" id="{23E96A22-714D-FE50-10A7-9235CA3B72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6" name="Freeform 30">
              <a:extLst>
                <a:ext uri="{FF2B5EF4-FFF2-40B4-BE49-F238E27FC236}">
                  <a16:creationId xmlns:a16="http://schemas.microsoft.com/office/drawing/2014/main" id="{190292ED-D2C9-2C7D-073F-4E43F153BC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7" name="Freeform 31">
              <a:extLst>
                <a:ext uri="{FF2B5EF4-FFF2-40B4-BE49-F238E27FC236}">
                  <a16:creationId xmlns:a16="http://schemas.microsoft.com/office/drawing/2014/main" id="{DBC97BF1-4674-2762-D919-16F2CEFAD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8" name="Freeform 32">
              <a:extLst>
                <a:ext uri="{FF2B5EF4-FFF2-40B4-BE49-F238E27FC236}">
                  <a16:creationId xmlns:a16="http://schemas.microsoft.com/office/drawing/2014/main" id="{0D286F12-3B65-C039-9985-3C989042FE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9" name="Rectangle 33">
              <a:extLst>
                <a:ext uri="{FF2B5EF4-FFF2-40B4-BE49-F238E27FC236}">
                  <a16:creationId xmlns:a16="http://schemas.microsoft.com/office/drawing/2014/main" id="{BDB1B1F2-2FAC-7A9E-C9C9-1BDA4BF23BA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40" name="Freeform 34">
              <a:extLst>
                <a:ext uri="{FF2B5EF4-FFF2-40B4-BE49-F238E27FC236}">
                  <a16:creationId xmlns:a16="http://schemas.microsoft.com/office/drawing/2014/main" id="{AE7544E5-0D14-F128-743E-D9A5817080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1" name="Freeform 35">
              <a:extLst>
                <a:ext uri="{FF2B5EF4-FFF2-40B4-BE49-F238E27FC236}">
                  <a16:creationId xmlns:a16="http://schemas.microsoft.com/office/drawing/2014/main" id="{A8131859-A0A4-C107-EF22-248876F06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2" name="Freeform 36">
              <a:extLst>
                <a:ext uri="{FF2B5EF4-FFF2-40B4-BE49-F238E27FC236}">
                  <a16:creationId xmlns:a16="http://schemas.microsoft.com/office/drawing/2014/main" id="{3A771FF1-DA61-376B-5DC2-5D7063F5F7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3" name="Freeform 37">
              <a:extLst>
                <a:ext uri="{FF2B5EF4-FFF2-40B4-BE49-F238E27FC236}">
                  <a16:creationId xmlns:a16="http://schemas.microsoft.com/office/drawing/2014/main" id="{C183358B-5B40-46C4-8C05-1742F246F5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4" name="Freeform 38">
              <a:extLst>
                <a:ext uri="{FF2B5EF4-FFF2-40B4-BE49-F238E27FC236}">
                  <a16:creationId xmlns:a16="http://schemas.microsoft.com/office/drawing/2014/main" id="{AD00EBAC-8540-2536-E53A-9D18693FCB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5" name="Freeform 39">
              <a:extLst>
                <a:ext uri="{FF2B5EF4-FFF2-40B4-BE49-F238E27FC236}">
                  <a16:creationId xmlns:a16="http://schemas.microsoft.com/office/drawing/2014/main" id="{E4FD0D91-39F7-85A8-310C-010A312D9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6" name="Freeform 40">
              <a:extLst>
                <a:ext uri="{FF2B5EF4-FFF2-40B4-BE49-F238E27FC236}">
                  <a16:creationId xmlns:a16="http://schemas.microsoft.com/office/drawing/2014/main" id="{B16AC279-59FD-84EB-7683-4EDC57239B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7" name="Freeform 41">
              <a:extLst>
                <a:ext uri="{FF2B5EF4-FFF2-40B4-BE49-F238E27FC236}">
                  <a16:creationId xmlns:a16="http://schemas.microsoft.com/office/drawing/2014/main" id="{941FCA93-6F75-BC19-CAA6-45125040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8" name="Freeform 42">
              <a:extLst>
                <a:ext uri="{FF2B5EF4-FFF2-40B4-BE49-F238E27FC236}">
                  <a16:creationId xmlns:a16="http://schemas.microsoft.com/office/drawing/2014/main" id="{9E7C33A1-FC37-2174-F555-E14BC6F272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9" name="Freeform 43">
              <a:extLst>
                <a:ext uri="{FF2B5EF4-FFF2-40B4-BE49-F238E27FC236}">
                  <a16:creationId xmlns:a16="http://schemas.microsoft.com/office/drawing/2014/main" id="{1A218F3F-30C9-65F6-CBC8-ED5DDDAEB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0" name="Freeform 44">
              <a:extLst>
                <a:ext uri="{FF2B5EF4-FFF2-40B4-BE49-F238E27FC236}">
                  <a16:creationId xmlns:a16="http://schemas.microsoft.com/office/drawing/2014/main" id="{C304DFC0-3CDC-3405-98AD-D39DBEBAB8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1" name="Rectangle 45">
              <a:extLst>
                <a:ext uri="{FF2B5EF4-FFF2-40B4-BE49-F238E27FC236}">
                  <a16:creationId xmlns:a16="http://schemas.microsoft.com/office/drawing/2014/main" id="{9C5B6EC7-129E-C35A-EFA8-C24E75D23D8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52" name="Freeform 46">
              <a:extLst>
                <a:ext uri="{FF2B5EF4-FFF2-40B4-BE49-F238E27FC236}">
                  <a16:creationId xmlns:a16="http://schemas.microsoft.com/office/drawing/2014/main" id="{F6FEA489-F7FF-94D5-4C4E-856BEFA2E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3" name="Freeform 47">
              <a:extLst>
                <a:ext uri="{FF2B5EF4-FFF2-40B4-BE49-F238E27FC236}">
                  <a16:creationId xmlns:a16="http://schemas.microsoft.com/office/drawing/2014/main" id="{BF6E7B03-130F-CE31-6429-CE25E27016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4" name="Freeform 48">
              <a:extLst>
                <a:ext uri="{FF2B5EF4-FFF2-40B4-BE49-F238E27FC236}">
                  <a16:creationId xmlns:a16="http://schemas.microsoft.com/office/drawing/2014/main" id="{51597CD7-20B3-967A-D1BD-D185A1F5A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5" name="Freeform 49">
              <a:extLst>
                <a:ext uri="{FF2B5EF4-FFF2-40B4-BE49-F238E27FC236}">
                  <a16:creationId xmlns:a16="http://schemas.microsoft.com/office/drawing/2014/main" id="{E35750DF-0F12-D70E-A7EC-2955147E7E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6" name="Freeform 50">
              <a:extLst>
                <a:ext uri="{FF2B5EF4-FFF2-40B4-BE49-F238E27FC236}">
                  <a16:creationId xmlns:a16="http://schemas.microsoft.com/office/drawing/2014/main" id="{BFC581DE-5D6A-F734-181E-2144501086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7" name="Freeform 51">
              <a:extLst>
                <a:ext uri="{FF2B5EF4-FFF2-40B4-BE49-F238E27FC236}">
                  <a16:creationId xmlns:a16="http://schemas.microsoft.com/office/drawing/2014/main" id="{5E9A5682-78FF-0C5C-6E56-9B51D7C6AD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8" name="Freeform 52">
              <a:extLst>
                <a:ext uri="{FF2B5EF4-FFF2-40B4-BE49-F238E27FC236}">
                  <a16:creationId xmlns:a16="http://schemas.microsoft.com/office/drawing/2014/main" id="{3DA8EC4D-1FDA-FC7B-8524-2AA81AFD72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9" name="Freeform 53">
              <a:extLst>
                <a:ext uri="{FF2B5EF4-FFF2-40B4-BE49-F238E27FC236}">
                  <a16:creationId xmlns:a16="http://schemas.microsoft.com/office/drawing/2014/main" id="{E4B7B480-CF72-5A72-AFB8-286A253AA5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0" name="Freeform 54">
              <a:extLst>
                <a:ext uri="{FF2B5EF4-FFF2-40B4-BE49-F238E27FC236}">
                  <a16:creationId xmlns:a16="http://schemas.microsoft.com/office/drawing/2014/main" id="{8A43C1DD-DE6D-D632-894B-2CCE04789BF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1" name="Freeform 55">
              <a:extLst>
                <a:ext uri="{FF2B5EF4-FFF2-40B4-BE49-F238E27FC236}">
                  <a16:creationId xmlns:a16="http://schemas.microsoft.com/office/drawing/2014/main" id="{D7B259EF-03B4-C021-D0F3-33F0FDF42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2" name="Freeform 56">
              <a:extLst>
                <a:ext uri="{FF2B5EF4-FFF2-40B4-BE49-F238E27FC236}">
                  <a16:creationId xmlns:a16="http://schemas.microsoft.com/office/drawing/2014/main" id="{3D61ADAE-FEF7-6350-F21F-B0CB570A680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3" name="Freeform 57">
              <a:extLst>
                <a:ext uri="{FF2B5EF4-FFF2-40B4-BE49-F238E27FC236}">
                  <a16:creationId xmlns:a16="http://schemas.microsoft.com/office/drawing/2014/main" id="{E2D31F88-3E3B-261E-5882-0D385545F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4" name="Freeform 58">
              <a:extLst>
                <a:ext uri="{FF2B5EF4-FFF2-40B4-BE49-F238E27FC236}">
                  <a16:creationId xmlns:a16="http://schemas.microsoft.com/office/drawing/2014/main" id="{3AB1097B-EC06-FD47-4557-0C002B7B3A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grpSp>
      <p:grpSp>
        <p:nvGrpSpPr>
          <p:cNvPr id="66" name="Group 65">
            <a:extLst>
              <a:ext uri="{FF2B5EF4-FFF2-40B4-BE49-F238E27FC236}">
                <a16:creationId xmlns:a16="http://schemas.microsoft.com/office/drawing/2014/main" id="{CD9FA3FB-6CDE-00EB-7738-1BD80A0EB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7" name="Rectangle 66">
              <a:extLst>
                <a:ext uri="{FF2B5EF4-FFF2-40B4-BE49-F238E27FC236}">
                  <a16:creationId xmlns:a16="http://schemas.microsoft.com/office/drawing/2014/main" id="{A4D59A3A-B2E7-19CB-B0A5-31CB7C534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2">
              <a:extLst>
                <a:ext uri="{FF2B5EF4-FFF2-40B4-BE49-F238E27FC236}">
                  <a16:creationId xmlns:a16="http://schemas.microsoft.com/office/drawing/2014/main" id="{18ABA352-AF2E-DF90-5A22-1416365DD641}"/>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70" name="Round Diagonal Corner Rectangle 7">
            <a:extLst>
              <a:ext uri="{FF2B5EF4-FFF2-40B4-BE49-F238E27FC236}">
                <a16:creationId xmlns:a16="http://schemas.microsoft.com/office/drawing/2014/main" id="{ED67BED2-FCEB-E256-214E-FDE33915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2" name="Group 71">
            <a:extLst>
              <a:ext uri="{FF2B5EF4-FFF2-40B4-BE49-F238E27FC236}">
                <a16:creationId xmlns:a16="http://schemas.microsoft.com/office/drawing/2014/main" id="{4D130E5E-A7DD-F1ED-8C40-DABB80E881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73" name="Freeform 32">
              <a:extLst>
                <a:ext uri="{FF2B5EF4-FFF2-40B4-BE49-F238E27FC236}">
                  <a16:creationId xmlns:a16="http://schemas.microsoft.com/office/drawing/2014/main" id="{BE2345B0-CF34-A502-DD75-41117E742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4" name="Freeform 33">
              <a:extLst>
                <a:ext uri="{FF2B5EF4-FFF2-40B4-BE49-F238E27FC236}">
                  <a16:creationId xmlns:a16="http://schemas.microsoft.com/office/drawing/2014/main" id="{DCA9F609-97EB-9695-A0AC-E8FC493453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5" name="Freeform 34">
              <a:extLst>
                <a:ext uri="{FF2B5EF4-FFF2-40B4-BE49-F238E27FC236}">
                  <a16:creationId xmlns:a16="http://schemas.microsoft.com/office/drawing/2014/main" id="{EA27CA6D-F035-2280-CF3E-EDE17DE2FC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6" name="Freeform 37">
              <a:extLst>
                <a:ext uri="{FF2B5EF4-FFF2-40B4-BE49-F238E27FC236}">
                  <a16:creationId xmlns:a16="http://schemas.microsoft.com/office/drawing/2014/main" id="{72F9638E-3D03-CDBB-D1E6-155CEC4052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7" name="Freeform 35">
              <a:extLst>
                <a:ext uri="{FF2B5EF4-FFF2-40B4-BE49-F238E27FC236}">
                  <a16:creationId xmlns:a16="http://schemas.microsoft.com/office/drawing/2014/main" id="{FD0093F7-F3F9-870C-D274-23194A4E56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8" name="Freeform 36">
              <a:extLst>
                <a:ext uri="{FF2B5EF4-FFF2-40B4-BE49-F238E27FC236}">
                  <a16:creationId xmlns:a16="http://schemas.microsoft.com/office/drawing/2014/main" id="{B9C12473-1966-01E2-198B-0BAF81E339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9" name="Freeform 38">
              <a:extLst>
                <a:ext uri="{FF2B5EF4-FFF2-40B4-BE49-F238E27FC236}">
                  <a16:creationId xmlns:a16="http://schemas.microsoft.com/office/drawing/2014/main" id="{58D4CF52-3CB3-38BF-84E4-E46699CCE32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0" name="Freeform 39">
              <a:extLst>
                <a:ext uri="{FF2B5EF4-FFF2-40B4-BE49-F238E27FC236}">
                  <a16:creationId xmlns:a16="http://schemas.microsoft.com/office/drawing/2014/main" id="{92DC3BBE-8C9D-9E3A-6083-ECCADCB566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1" name="Freeform 40">
              <a:extLst>
                <a:ext uri="{FF2B5EF4-FFF2-40B4-BE49-F238E27FC236}">
                  <a16:creationId xmlns:a16="http://schemas.microsoft.com/office/drawing/2014/main" id="{FEEF6589-9496-3D59-83E2-11E1763357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2" name="Rectangle 41">
              <a:extLst>
                <a:ext uri="{FF2B5EF4-FFF2-40B4-BE49-F238E27FC236}">
                  <a16:creationId xmlns:a16="http://schemas.microsoft.com/office/drawing/2014/main" id="{E9574764-8F64-481B-7DA3-F573C8F07AC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3" name="Freeform 32">
              <a:extLst>
                <a:ext uri="{FF2B5EF4-FFF2-40B4-BE49-F238E27FC236}">
                  <a16:creationId xmlns:a16="http://schemas.microsoft.com/office/drawing/2014/main" id="{14F22568-0214-3EA7-77B6-73EB6AFB4B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4" name="Freeform 33">
              <a:extLst>
                <a:ext uri="{FF2B5EF4-FFF2-40B4-BE49-F238E27FC236}">
                  <a16:creationId xmlns:a16="http://schemas.microsoft.com/office/drawing/2014/main" id="{7686C206-5623-5026-26EE-A09148FAD7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5" name="Freeform 34">
              <a:extLst>
                <a:ext uri="{FF2B5EF4-FFF2-40B4-BE49-F238E27FC236}">
                  <a16:creationId xmlns:a16="http://schemas.microsoft.com/office/drawing/2014/main" id="{09AB441A-B3A1-BAC8-AFB3-5328F7C4FE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6" name="Freeform 37">
              <a:extLst>
                <a:ext uri="{FF2B5EF4-FFF2-40B4-BE49-F238E27FC236}">
                  <a16:creationId xmlns:a16="http://schemas.microsoft.com/office/drawing/2014/main" id="{BD530180-DDEC-6552-25D1-22500778D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7" name="Freeform 35">
              <a:extLst>
                <a:ext uri="{FF2B5EF4-FFF2-40B4-BE49-F238E27FC236}">
                  <a16:creationId xmlns:a16="http://schemas.microsoft.com/office/drawing/2014/main" id="{A92B95F1-1D92-1851-1793-60A101F42B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8" name="Freeform 36">
              <a:extLst>
                <a:ext uri="{FF2B5EF4-FFF2-40B4-BE49-F238E27FC236}">
                  <a16:creationId xmlns:a16="http://schemas.microsoft.com/office/drawing/2014/main" id="{7EDD0FC0-5AFA-46FF-CE51-32706D799A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9" name="Freeform 38">
              <a:extLst>
                <a:ext uri="{FF2B5EF4-FFF2-40B4-BE49-F238E27FC236}">
                  <a16:creationId xmlns:a16="http://schemas.microsoft.com/office/drawing/2014/main" id="{217F64BD-2CD1-2F58-7CE2-5F8DF38875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0" name="Freeform 39">
              <a:extLst>
                <a:ext uri="{FF2B5EF4-FFF2-40B4-BE49-F238E27FC236}">
                  <a16:creationId xmlns:a16="http://schemas.microsoft.com/office/drawing/2014/main" id="{C283BDB5-1540-1D10-B030-4100C0D2F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1" name="Freeform 40">
              <a:extLst>
                <a:ext uri="{FF2B5EF4-FFF2-40B4-BE49-F238E27FC236}">
                  <a16:creationId xmlns:a16="http://schemas.microsoft.com/office/drawing/2014/main" id="{4B8E42CD-DE36-FCD6-D717-F6CCB11C98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2" name="Rectangle 41">
              <a:extLst>
                <a:ext uri="{FF2B5EF4-FFF2-40B4-BE49-F238E27FC236}">
                  <a16:creationId xmlns:a16="http://schemas.microsoft.com/office/drawing/2014/main" id="{6BD6E2E8-2C2C-D04A-5B7C-38B659A7D59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grpSp>
      <p:sp>
        <p:nvSpPr>
          <p:cNvPr id="2" name="Title 1">
            <a:extLst>
              <a:ext uri="{FF2B5EF4-FFF2-40B4-BE49-F238E27FC236}">
                <a16:creationId xmlns:a16="http://schemas.microsoft.com/office/drawing/2014/main" id="{0F263BF2-E277-A3A8-B0A7-491A34D0EF4B}"/>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800" dirty="0">
                <a:solidFill>
                  <a:srgbClr val="FFFFFF"/>
                </a:solidFill>
              </a:rPr>
              <a:t>Ready for Episode 3?</a:t>
            </a:r>
          </a:p>
        </p:txBody>
      </p:sp>
      <p:sp>
        <p:nvSpPr>
          <p:cNvPr id="3" name="Content Placeholder 2">
            <a:extLst>
              <a:ext uri="{FF2B5EF4-FFF2-40B4-BE49-F238E27FC236}">
                <a16:creationId xmlns:a16="http://schemas.microsoft.com/office/drawing/2014/main" id="{A858E7C6-E8CA-F42F-3136-C7B7E92794A3}"/>
              </a:ext>
            </a:extLst>
          </p:cNvPr>
          <p:cNvSpPr>
            <a:spLocks noGrp="1"/>
          </p:cNvSpPr>
          <p:nvPr>
            <p:ph idx="1"/>
          </p:nvPr>
        </p:nvSpPr>
        <p:spPr>
          <a:xfrm>
            <a:off x="2667001" y="3602038"/>
            <a:ext cx="6857999" cy="953029"/>
          </a:xfrm>
        </p:spPr>
        <p:txBody>
          <a:bodyPr vert="horz" lIns="91440" tIns="45720" rIns="91440" bIns="45720" rtlCol="0">
            <a:normAutofit/>
          </a:bodyPr>
          <a:lstStyle/>
          <a:p>
            <a:pPr marL="0" indent="0" algn="ctr">
              <a:buNone/>
            </a:pPr>
            <a:r>
              <a:rPr lang="en-US" sz="2000" cap="all" dirty="0">
                <a:solidFill>
                  <a:schemeClr val="bg2"/>
                </a:solidFill>
              </a:rPr>
              <a:t>From Weights to Wisdom: Understanding Neural Network Learning</a:t>
            </a:r>
          </a:p>
        </p:txBody>
      </p:sp>
    </p:spTree>
    <p:extLst>
      <p:ext uri="{BB962C8B-B14F-4D97-AF65-F5344CB8AC3E}">
        <p14:creationId xmlns:p14="http://schemas.microsoft.com/office/powerpoint/2010/main" val="32498285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F1546F48-6406-2F6D-74F0-25D013BA5BEF}"/>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3F967430-3DB4-9954-4678-59C16542995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0" name="Group 9">
            <a:extLst>
              <a:ext uri="{FF2B5EF4-FFF2-40B4-BE49-F238E27FC236}">
                <a16:creationId xmlns:a16="http://schemas.microsoft.com/office/drawing/2014/main" id="{E70342B4-AE41-49CF-1EF9-E8CE162261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99CF8E3A-E8A9-7FFF-59AA-B4AAD1D73B1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12" name="Freeform 6">
              <a:extLst>
                <a:ext uri="{FF2B5EF4-FFF2-40B4-BE49-F238E27FC236}">
                  <a16:creationId xmlns:a16="http://schemas.microsoft.com/office/drawing/2014/main" id="{451A1901-2634-69FC-A41E-FB00021284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 name="Freeform 7">
              <a:extLst>
                <a:ext uri="{FF2B5EF4-FFF2-40B4-BE49-F238E27FC236}">
                  <a16:creationId xmlns:a16="http://schemas.microsoft.com/office/drawing/2014/main" id="{44C23244-6A9F-9ED2-20A1-9085828AF4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 name="Rectangle 8">
              <a:extLst>
                <a:ext uri="{FF2B5EF4-FFF2-40B4-BE49-F238E27FC236}">
                  <a16:creationId xmlns:a16="http://schemas.microsoft.com/office/drawing/2014/main" id="{4A469FEB-501C-3DB4-EBEF-2A35169254F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15" name="Freeform 9">
              <a:extLst>
                <a:ext uri="{FF2B5EF4-FFF2-40B4-BE49-F238E27FC236}">
                  <a16:creationId xmlns:a16="http://schemas.microsoft.com/office/drawing/2014/main" id="{FF49F864-2252-372C-86AB-69C703F741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6" name="Freeform 10">
              <a:extLst>
                <a:ext uri="{FF2B5EF4-FFF2-40B4-BE49-F238E27FC236}">
                  <a16:creationId xmlns:a16="http://schemas.microsoft.com/office/drawing/2014/main" id="{63BD0CE9-C03D-0FD9-E98D-0D55FE422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7" name="Freeform 11">
              <a:extLst>
                <a:ext uri="{FF2B5EF4-FFF2-40B4-BE49-F238E27FC236}">
                  <a16:creationId xmlns:a16="http://schemas.microsoft.com/office/drawing/2014/main" id="{87CCA0AE-8F10-1B0F-4363-2DC3ED846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8" name="Freeform 12">
              <a:extLst>
                <a:ext uri="{FF2B5EF4-FFF2-40B4-BE49-F238E27FC236}">
                  <a16:creationId xmlns:a16="http://schemas.microsoft.com/office/drawing/2014/main" id="{B2A127FF-B23F-8F85-8416-8DBC98E3C4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9" name="Freeform 13">
              <a:extLst>
                <a:ext uri="{FF2B5EF4-FFF2-40B4-BE49-F238E27FC236}">
                  <a16:creationId xmlns:a16="http://schemas.microsoft.com/office/drawing/2014/main" id="{962E1D3E-3057-4333-646B-AA03E6A32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0" name="Freeform 14">
              <a:extLst>
                <a:ext uri="{FF2B5EF4-FFF2-40B4-BE49-F238E27FC236}">
                  <a16:creationId xmlns:a16="http://schemas.microsoft.com/office/drawing/2014/main" id="{4ECFE481-718C-266A-621B-B8F7E0B03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1" name="Freeform 15">
              <a:extLst>
                <a:ext uri="{FF2B5EF4-FFF2-40B4-BE49-F238E27FC236}">
                  <a16:creationId xmlns:a16="http://schemas.microsoft.com/office/drawing/2014/main" id="{C24EB475-FB58-4CCF-43B2-BCF54437BA4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2" name="Freeform 16">
              <a:extLst>
                <a:ext uri="{FF2B5EF4-FFF2-40B4-BE49-F238E27FC236}">
                  <a16:creationId xmlns:a16="http://schemas.microsoft.com/office/drawing/2014/main" id="{A5FD972F-1FB9-A18E-FC70-BB148424AB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3" name="Freeform 17">
              <a:extLst>
                <a:ext uri="{FF2B5EF4-FFF2-40B4-BE49-F238E27FC236}">
                  <a16:creationId xmlns:a16="http://schemas.microsoft.com/office/drawing/2014/main" id="{049FE101-69B1-3180-D9F2-6103ADA3B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4" name="Freeform 18">
              <a:extLst>
                <a:ext uri="{FF2B5EF4-FFF2-40B4-BE49-F238E27FC236}">
                  <a16:creationId xmlns:a16="http://schemas.microsoft.com/office/drawing/2014/main" id="{211F6A08-65B1-595E-F6FD-8E64DFBD6D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5" name="Freeform 19">
              <a:extLst>
                <a:ext uri="{FF2B5EF4-FFF2-40B4-BE49-F238E27FC236}">
                  <a16:creationId xmlns:a16="http://schemas.microsoft.com/office/drawing/2014/main" id="{7102A292-3C54-92F5-2F3F-676B7E6D9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6" name="Freeform 20">
              <a:extLst>
                <a:ext uri="{FF2B5EF4-FFF2-40B4-BE49-F238E27FC236}">
                  <a16:creationId xmlns:a16="http://schemas.microsoft.com/office/drawing/2014/main" id="{39908B7C-8990-F8D2-AE79-9530A324C1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7" name="Freeform 21">
              <a:extLst>
                <a:ext uri="{FF2B5EF4-FFF2-40B4-BE49-F238E27FC236}">
                  <a16:creationId xmlns:a16="http://schemas.microsoft.com/office/drawing/2014/main" id="{5108B67D-B779-6685-E684-1732C17117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8" name="Freeform 22">
              <a:extLst>
                <a:ext uri="{FF2B5EF4-FFF2-40B4-BE49-F238E27FC236}">
                  <a16:creationId xmlns:a16="http://schemas.microsoft.com/office/drawing/2014/main" id="{CFF9501B-AFAA-5B51-FB65-44A4E8072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9" name="Freeform 23">
              <a:extLst>
                <a:ext uri="{FF2B5EF4-FFF2-40B4-BE49-F238E27FC236}">
                  <a16:creationId xmlns:a16="http://schemas.microsoft.com/office/drawing/2014/main" id="{973902AA-61DE-F62C-7A23-23A15EB293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0" name="Freeform 24">
              <a:extLst>
                <a:ext uri="{FF2B5EF4-FFF2-40B4-BE49-F238E27FC236}">
                  <a16:creationId xmlns:a16="http://schemas.microsoft.com/office/drawing/2014/main" id="{1A7E760A-2981-B132-3329-9F99111264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1" name="Freeform 25">
              <a:extLst>
                <a:ext uri="{FF2B5EF4-FFF2-40B4-BE49-F238E27FC236}">
                  <a16:creationId xmlns:a16="http://schemas.microsoft.com/office/drawing/2014/main" id="{74FB988B-0034-C1E5-A565-78942A07D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2" name="Freeform 26">
              <a:extLst>
                <a:ext uri="{FF2B5EF4-FFF2-40B4-BE49-F238E27FC236}">
                  <a16:creationId xmlns:a16="http://schemas.microsoft.com/office/drawing/2014/main" id="{026D4C72-691B-528D-5E03-ED205837B4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3" name="Freeform 27">
              <a:extLst>
                <a:ext uri="{FF2B5EF4-FFF2-40B4-BE49-F238E27FC236}">
                  <a16:creationId xmlns:a16="http://schemas.microsoft.com/office/drawing/2014/main" id="{397B28A7-C0CA-1B73-ED98-0441F7F9A0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4" name="Freeform 28">
              <a:extLst>
                <a:ext uri="{FF2B5EF4-FFF2-40B4-BE49-F238E27FC236}">
                  <a16:creationId xmlns:a16="http://schemas.microsoft.com/office/drawing/2014/main" id="{773FFEEA-802D-F5B4-56E4-13B6EE26CA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5" name="Freeform 29">
              <a:extLst>
                <a:ext uri="{FF2B5EF4-FFF2-40B4-BE49-F238E27FC236}">
                  <a16:creationId xmlns:a16="http://schemas.microsoft.com/office/drawing/2014/main" id="{4EF56F73-D2A3-FF10-51D4-D006505C5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6" name="Freeform 30">
              <a:extLst>
                <a:ext uri="{FF2B5EF4-FFF2-40B4-BE49-F238E27FC236}">
                  <a16:creationId xmlns:a16="http://schemas.microsoft.com/office/drawing/2014/main" id="{BCA36303-EDE2-0BC5-FC65-CF41B20337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7" name="Freeform 31">
              <a:extLst>
                <a:ext uri="{FF2B5EF4-FFF2-40B4-BE49-F238E27FC236}">
                  <a16:creationId xmlns:a16="http://schemas.microsoft.com/office/drawing/2014/main" id="{16493014-842F-01B3-048E-5F5C83991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8" name="Freeform 32">
              <a:extLst>
                <a:ext uri="{FF2B5EF4-FFF2-40B4-BE49-F238E27FC236}">
                  <a16:creationId xmlns:a16="http://schemas.microsoft.com/office/drawing/2014/main" id="{C8FCCC9E-8D8A-1A45-8780-CF8EEB06E8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9" name="Rectangle 33">
              <a:extLst>
                <a:ext uri="{FF2B5EF4-FFF2-40B4-BE49-F238E27FC236}">
                  <a16:creationId xmlns:a16="http://schemas.microsoft.com/office/drawing/2014/main" id="{5F8076EE-51A4-432C-D1B5-FE2D8495BC8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40" name="Freeform 34">
              <a:extLst>
                <a:ext uri="{FF2B5EF4-FFF2-40B4-BE49-F238E27FC236}">
                  <a16:creationId xmlns:a16="http://schemas.microsoft.com/office/drawing/2014/main" id="{465AB1D9-9ED8-6BA7-BA07-87C5F46193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1" name="Freeform 35">
              <a:extLst>
                <a:ext uri="{FF2B5EF4-FFF2-40B4-BE49-F238E27FC236}">
                  <a16:creationId xmlns:a16="http://schemas.microsoft.com/office/drawing/2014/main" id="{3903C834-EF8B-CDFD-F202-A6AC1821EA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2" name="Freeform 36">
              <a:extLst>
                <a:ext uri="{FF2B5EF4-FFF2-40B4-BE49-F238E27FC236}">
                  <a16:creationId xmlns:a16="http://schemas.microsoft.com/office/drawing/2014/main" id="{8F0C59B4-C5FE-B474-4A3F-00961EDE9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3" name="Freeform 37">
              <a:extLst>
                <a:ext uri="{FF2B5EF4-FFF2-40B4-BE49-F238E27FC236}">
                  <a16:creationId xmlns:a16="http://schemas.microsoft.com/office/drawing/2014/main" id="{E3439D2C-1B77-CF21-671F-9352F847F8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4" name="Freeform 38">
              <a:extLst>
                <a:ext uri="{FF2B5EF4-FFF2-40B4-BE49-F238E27FC236}">
                  <a16:creationId xmlns:a16="http://schemas.microsoft.com/office/drawing/2014/main" id="{B45FFB5A-A36D-01A1-1885-60FAED0BC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5" name="Freeform 39">
              <a:extLst>
                <a:ext uri="{FF2B5EF4-FFF2-40B4-BE49-F238E27FC236}">
                  <a16:creationId xmlns:a16="http://schemas.microsoft.com/office/drawing/2014/main" id="{F0ED75C9-8A7D-793C-C7F3-AB5B6E0ED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6" name="Freeform 40">
              <a:extLst>
                <a:ext uri="{FF2B5EF4-FFF2-40B4-BE49-F238E27FC236}">
                  <a16:creationId xmlns:a16="http://schemas.microsoft.com/office/drawing/2014/main" id="{12813049-4007-AB81-7D9D-C8184F278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7" name="Freeform 41">
              <a:extLst>
                <a:ext uri="{FF2B5EF4-FFF2-40B4-BE49-F238E27FC236}">
                  <a16:creationId xmlns:a16="http://schemas.microsoft.com/office/drawing/2014/main" id="{04B125F0-DC5E-2396-0F41-FE125B3053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8" name="Freeform 42">
              <a:extLst>
                <a:ext uri="{FF2B5EF4-FFF2-40B4-BE49-F238E27FC236}">
                  <a16:creationId xmlns:a16="http://schemas.microsoft.com/office/drawing/2014/main" id="{BC7203ED-5145-CCFD-6E06-1C810D5872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9" name="Freeform 43">
              <a:extLst>
                <a:ext uri="{FF2B5EF4-FFF2-40B4-BE49-F238E27FC236}">
                  <a16:creationId xmlns:a16="http://schemas.microsoft.com/office/drawing/2014/main" id="{12FF30F2-E27A-3EB6-A30E-0772BB694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0" name="Freeform 44">
              <a:extLst>
                <a:ext uri="{FF2B5EF4-FFF2-40B4-BE49-F238E27FC236}">
                  <a16:creationId xmlns:a16="http://schemas.microsoft.com/office/drawing/2014/main" id="{7655F040-73FD-F9A5-7F24-F35BDC40C9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1" name="Rectangle 45">
              <a:extLst>
                <a:ext uri="{FF2B5EF4-FFF2-40B4-BE49-F238E27FC236}">
                  <a16:creationId xmlns:a16="http://schemas.microsoft.com/office/drawing/2014/main" id="{420AE142-5425-BBD3-30FC-F5DFDC82DD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52" name="Freeform 46">
              <a:extLst>
                <a:ext uri="{FF2B5EF4-FFF2-40B4-BE49-F238E27FC236}">
                  <a16:creationId xmlns:a16="http://schemas.microsoft.com/office/drawing/2014/main" id="{946DD9EF-9AE0-0E83-B198-007D8F891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3" name="Freeform 47">
              <a:extLst>
                <a:ext uri="{FF2B5EF4-FFF2-40B4-BE49-F238E27FC236}">
                  <a16:creationId xmlns:a16="http://schemas.microsoft.com/office/drawing/2014/main" id="{88E8C54F-20FB-548A-6A8D-A2AF10E94A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4" name="Freeform 48">
              <a:extLst>
                <a:ext uri="{FF2B5EF4-FFF2-40B4-BE49-F238E27FC236}">
                  <a16:creationId xmlns:a16="http://schemas.microsoft.com/office/drawing/2014/main" id="{2687694B-1D9C-F8BD-714A-F4B1E2F2F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5" name="Freeform 49">
              <a:extLst>
                <a:ext uri="{FF2B5EF4-FFF2-40B4-BE49-F238E27FC236}">
                  <a16:creationId xmlns:a16="http://schemas.microsoft.com/office/drawing/2014/main" id="{0385811A-F76C-E5FC-A45B-2A49AC0BB3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6" name="Freeform 50">
              <a:extLst>
                <a:ext uri="{FF2B5EF4-FFF2-40B4-BE49-F238E27FC236}">
                  <a16:creationId xmlns:a16="http://schemas.microsoft.com/office/drawing/2014/main" id="{84B8885E-4EF0-A2EC-C7E6-C73721EADCD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7" name="Freeform 51">
              <a:extLst>
                <a:ext uri="{FF2B5EF4-FFF2-40B4-BE49-F238E27FC236}">
                  <a16:creationId xmlns:a16="http://schemas.microsoft.com/office/drawing/2014/main" id="{76CC03D3-834B-5DA3-6BB2-9748F927DB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8" name="Freeform 52">
              <a:extLst>
                <a:ext uri="{FF2B5EF4-FFF2-40B4-BE49-F238E27FC236}">
                  <a16:creationId xmlns:a16="http://schemas.microsoft.com/office/drawing/2014/main" id="{B101CFB3-0F56-FCC2-D382-1F32400093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9" name="Freeform 53">
              <a:extLst>
                <a:ext uri="{FF2B5EF4-FFF2-40B4-BE49-F238E27FC236}">
                  <a16:creationId xmlns:a16="http://schemas.microsoft.com/office/drawing/2014/main" id="{E707C013-3248-F33E-8D9D-4DB8A20540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0" name="Freeform 54">
              <a:extLst>
                <a:ext uri="{FF2B5EF4-FFF2-40B4-BE49-F238E27FC236}">
                  <a16:creationId xmlns:a16="http://schemas.microsoft.com/office/drawing/2014/main" id="{3C352E45-9028-ED54-56E4-D81CF7D280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1" name="Freeform 55">
              <a:extLst>
                <a:ext uri="{FF2B5EF4-FFF2-40B4-BE49-F238E27FC236}">
                  <a16:creationId xmlns:a16="http://schemas.microsoft.com/office/drawing/2014/main" id="{DEA6A1C5-8096-9009-026B-6A173F28A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2" name="Freeform 56">
              <a:extLst>
                <a:ext uri="{FF2B5EF4-FFF2-40B4-BE49-F238E27FC236}">
                  <a16:creationId xmlns:a16="http://schemas.microsoft.com/office/drawing/2014/main" id="{9933DDFA-E855-F226-B604-4B2DD52AA2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3" name="Freeform 57">
              <a:extLst>
                <a:ext uri="{FF2B5EF4-FFF2-40B4-BE49-F238E27FC236}">
                  <a16:creationId xmlns:a16="http://schemas.microsoft.com/office/drawing/2014/main" id="{0B97222E-10E7-85B0-057C-4952F7E6D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4" name="Freeform 58">
              <a:extLst>
                <a:ext uri="{FF2B5EF4-FFF2-40B4-BE49-F238E27FC236}">
                  <a16:creationId xmlns:a16="http://schemas.microsoft.com/office/drawing/2014/main" id="{41426B47-D26E-C7F5-9F31-EB801B744B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grpSp>
      <p:grpSp>
        <p:nvGrpSpPr>
          <p:cNvPr id="66" name="Group 65">
            <a:extLst>
              <a:ext uri="{FF2B5EF4-FFF2-40B4-BE49-F238E27FC236}">
                <a16:creationId xmlns:a16="http://schemas.microsoft.com/office/drawing/2014/main" id="{3A51A410-F2C9-2FDF-63C9-07970CF4A7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7" name="Rectangle 66">
              <a:extLst>
                <a:ext uri="{FF2B5EF4-FFF2-40B4-BE49-F238E27FC236}">
                  <a16:creationId xmlns:a16="http://schemas.microsoft.com/office/drawing/2014/main" id="{C6F6EC1C-FE19-200A-322A-DF52FB3B84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2">
              <a:extLst>
                <a:ext uri="{FF2B5EF4-FFF2-40B4-BE49-F238E27FC236}">
                  <a16:creationId xmlns:a16="http://schemas.microsoft.com/office/drawing/2014/main" id="{6FF0F4C2-CC59-B626-E413-E58AB189012F}"/>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70" name="Round Diagonal Corner Rectangle 7">
            <a:extLst>
              <a:ext uri="{FF2B5EF4-FFF2-40B4-BE49-F238E27FC236}">
                <a16:creationId xmlns:a16="http://schemas.microsoft.com/office/drawing/2014/main" id="{D1E287E2-CADC-BBE9-D61E-1A1AD06A2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2" name="Group 71">
            <a:extLst>
              <a:ext uri="{FF2B5EF4-FFF2-40B4-BE49-F238E27FC236}">
                <a16:creationId xmlns:a16="http://schemas.microsoft.com/office/drawing/2014/main" id="{C45A66CB-39EE-0F86-68A1-633DFA4318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73" name="Freeform 32">
              <a:extLst>
                <a:ext uri="{FF2B5EF4-FFF2-40B4-BE49-F238E27FC236}">
                  <a16:creationId xmlns:a16="http://schemas.microsoft.com/office/drawing/2014/main" id="{CBFEFF71-7EC8-17C3-778A-70C674B33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4" name="Freeform 33">
              <a:extLst>
                <a:ext uri="{FF2B5EF4-FFF2-40B4-BE49-F238E27FC236}">
                  <a16:creationId xmlns:a16="http://schemas.microsoft.com/office/drawing/2014/main" id="{51633E34-0553-7F1C-EDF8-3DC14962D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5" name="Freeform 34">
              <a:extLst>
                <a:ext uri="{FF2B5EF4-FFF2-40B4-BE49-F238E27FC236}">
                  <a16:creationId xmlns:a16="http://schemas.microsoft.com/office/drawing/2014/main" id="{E983CAD9-C459-232A-C042-06C7DBF919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6" name="Freeform 37">
              <a:extLst>
                <a:ext uri="{FF2B5EF4-FFF2-40B4-BE49-F238E27FC236}">
                  <a16:creationId xmlns:a16="http://schemas.microsoft.com/office/drawing/2014/main" id="{1846BFD3-84F3-0941-7565-03F0FDDBA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7" name="Freeform 35">
              <a:extLst>
                <a:ext uri="{FF2B5EF4-FFF2-40B4-BE49-F238E27FC236}">
                  <a16:creationId xmlns:a16="http://schemas.microsoft.com/office/drawing/2014/main" id="{8BB28C0C-549F-4147-5BB9-0820E8C83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8" name="Freeform 36">
              <a:extLst>
                <a:ext uri="{FF2B5EF4-FFF2-40B4-BE49-F238E27FC236}">
                  <a16:creationId xmlns:a16="http://schemas.microsoft.com/office/drawing/2014/main" id="{9085AB9A-CA67-16BE-8CFE-3B206ED2FE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9" name="Freeform 38">
              <a:extLst>
                <a:ext uri="{FF2B5EF4-FFF2-40B4-BE49-F238E27FC236}">
                  <a16:creationId xmlns:a16="http://schemas.microsoft.com/office/drawing/2014/main" id="{43039954-610B-5597-629F-3CA234C39C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0" name="Freeform 39">
              <a:extLst>
                <a:ext uri="{FF2B5EF4-FFF2-40B4-BE49-F238E27FC236}">
                  <a16:creationId xmlns:a16="http://schemas.microsoft.com/office/drawing/2014/main" id="{7BC26D74-B30F-539C-2949-BA820D25ED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1" name="Freeform 40">
              <a:extLst>
                <a:ext uri="{FF2B5EF4-FFF2-40B4-BE49-F238E27FC236}">
                  <a16:creationId xmlns:a16="http://schemas.microsoft.com/office/drawing/2014/main" id="{C423FF36-5694-549D-02A6-3A3051FC82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2" name="Rectangle 41">
              <a:extLst>
                <a:ext uri="{FF2B5EF4-FFF2-40B4-BE49-F238E27FC236}">
                  <a16:creationId xmlns:a16="http://schemas.microsoft.com/office/drawing/2014/main" id="{CAF57457-1024-D508-4DFB-3ABEFDC1137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3" name="Freeform 32">
              <a:extLst>
                <a:ext uri="{FF2B5EF4-FFF2-40B4-BE49-F238E27FC236}">
                  <a16:creationId xmlns:a16="http://schemas.microsoft.com/office/drawing/2014/main" id="{3C6028B7-1C4A-F2D7-F6E4-76F35B4E4C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4" name="Freeform 33">
              <a:extLst>
                <a:ext uri="{FF2B5EF4-FFF2-40B4-BE49-F238E27FC236}">
                  <a16:creationId xmlns:a16="http://schemas.microsoft.com/office/drawing/2014/main" id="{F29F472F-9826-7D0A-0630-BD47B476FE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5" name="Freeform 34">
              <a:extLst>
                <a:ext uri="{FF2B5EF4-FFF2-40B4-BE49-F238E27FC236}">
                  <a16:creationId xmlns:a16="http://schemas.microsoft.com/office/drawing/2014/main" id="{AF85E796-19EE-6478-1A1A-59F529E83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6" name="Freeform 37">
              <a:extLst>
                <a:ext uri="{FF2B5EF4-FFF2-40B4-BE49-F238E27FC236}">
                  <a16:creationId xmlns:a16="http://schemas.microsoft.com/office/drawing/2014/main" id="{2E14A673-525F-7E27-8442-BBF9B93E34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7" name="Freeform 35">
              <a:extLst>
                <a:ext uri="{FF2B5EF4-FFF2-40B4-BE49-F238E27FC236}">
                  <a16:creationId xmlns:a16="http://schemas.microsoft.com/office/drawing/2014/main" id="{78F4188A-337E-A697-20FC-CC7A7D8DB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8" name="Freeform 36">
              <a:extLst>
                <a:ext uri="{FF2B5EF4-FFF2-40B4-BE49-F238E27FC236}">
                  <a16:creationId xmlns:a16="http://schemas.microsoft.com/office/drawing/2014/main" id="{AD587100-E760-87CF-24AB-D85DBE31E7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9" name="Freeform 38">
              <a:extLst>
                <a:ext uri="{FF2B5EF4-FFF2-40B4-BE49-F238E27FC236}">
                  <a16:creationId xmlns:a16="http://schemas.microsoft.com/office/drawing/2014/main" id="{C790D6A5-D3D9-761D-894D-BC4D029C8E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0" name="Freeform 39">
              <a:extLst>
                <a:ext uri="{FF2B5EF4-FFF2-40B4-BE49-F238E27FC236}">
                  <a16:creationId xmlns:a16="http://schemas.microsoft.com/office/drawing/2014/main" id="{32257371-B1C6-B7BF-33CF-23D8D329B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1" name="Freeform 40">
              <a:extLst>
                <a:ext uri="{FF2B5EF4-FFF2-40B4-BE49-F238E27FC236}">
                  <a16:creationId xmlns:a16="http://schemas.microsoft.com/office/drawing/2014/main" id="{E1EF7EE6-C6F4-D1CB-0427-A34DF5796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2" name="Rectangle 41">
              <a:extLst>
                <a:ext uri="{FF2B5EF4-FFF2-40B4-BE49-F238E27FC236}">
                  <a16:creationId xmlns:a16="http://schemas.microsoft.com/office/drawing/2014/main" id="{66C994E0-9CB4-CFE4-E337-BBE1C2E6E07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grpSp>
      <p:sp>
        <p:nvSpPr>
          <p:cNvPr id="2" name="Title 1">
            <a:extLst>
              <a:ext uri="{FF2B5EF4-FFF2-40B4-BE49-F238E27FC236}">
                <a16:creationId xmlns:a16="http://schemas.microsoft.com/office/drawing/2014/main" id="{22252EE9-402A-66D5-DA3F-9CC0DA3A30FB}"/>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800" dirty="0">
                <a:solidFill>
                  <a:srgbClr val="FFFFFF"/>
                </a:solidFill>
              </a:rPr>
              <a:t>Episode 3:</a:t>
            </a:r>
          </a:p>
        </p:txBody>
      </p:sp>
      <p:sp>
        <p:nvSpPr>
          <p:cNvPr id="3" name="Content Placeholder 2">
            <a:extLst>
              <a:ext uri="{FF2B5EF4-FFF2-40B4-BE49-F238E27FC236}">
                <a16:creationId xmlns:a16="http://schemas.microsoft.com/office/drawing/2014/main" id="{E186516C-2779-D1A5-E31A-774CDB437613}"/>
              </a:ext>
            </a:extLst>
          </p:cNvPr>
          <p:cNvSpPr>
            <a:spLocks noGrp="1"/>
          </p:cNvSpPr>
          <p:nvPr>
            <p:ph idx="1"/>
          </p:nvPr>
        </p:nvSpPr>
        <p:spPr>
          <a:xfrm>
            <a:off x="2667001" y="3602038"/>
            <a:ext cx="6857999" cy="953029"/>
          </a:xfrm>
        </p:spPr>
        <p:txBody>
          <a:bodyPr vert="horz" lIns="91440" tIns="45720" rIns="91440" bIns="45720" rtlCol="0">
            <a:normAutofit/>
          </a:bodyPr>
          <a:lstStyle/>
          <a:p>
            <a:pPr marL="0" indent="0" algn="ctr">
              <a:buNone/>
            </a:pPr>
            <a:r>
              <a:rPr lang="en-US" sz="2000" cap="all" dirty="0">
                <a:solidFill>
                  <a:schemeClr val="bg2"/>
                </a:solidFill>
              </a:rPr>
              <a:t>From Weights to Wisdom: Understanding Neural Network Learning</a:t>
            </a:r>
          </a:p>
        </p:txBody>
      </p:sp>
    </p:spTree>
    <p:extLst>
      <p:ext uri="{BB962C8B-B14F-4D97-AF65-F5344CB8AC3E}">
        <p14:creationId xmlns:p14="http://schemas.microsoft.com/office/powerpoint/2010/main" val="1630198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7172" name="Rectangle 7171">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7173"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7C4D21A-584F-E731-FDD8-DD318E17F3D3}"/>
              </a:ext>
            </a:extLst>
          </p:cNvPr>
          <p:cNvSpPr>
            <a:spLocks noGrp="1"/>
          </p:cNvSpPr>
          <p:nvPr>
            <p:ph type="title"/>
          </p:nvPr>
        </p:nvSpPr>
        <p:spPr>
          <a:xfrm>
            <a:off x="1141413" y="618518"/>
            <a:ext cx="4459286" cy="1478570"/>
          </a:xfrm>
        </p:spPr>
        <p:txBody>
          <a:bodyPr>
            <a:normAutofit/>
          </a:bodyPr>
          <a:lstStyle/>
          <a:p>
            <a:r>
              <a:rPr lang="en-US" sz="3200" b="1" dirty="0">
                <a:hlinkClick r:id="rId5"/>
              </a:rPr>
              <a:t>Layers</a:t>
            </a:r>
            <a:endParaRPr lang="en-US" sz="3200" b="1" dirty="0"/>
          </a:p>
        </p:txBody>
      </p:sp>
      <p:sp>
        <p:nvSpPr>
          <p:cNvPr id="3" name="Content Placeholder 2">
            <a:extLst>
              <a:ext uri="{FF2B5EF4-FFF2-40B4-BE49-F238E27FC236}">
                <a16:creationId xmlns:a16="http://schemas.microsoft.com/office/drawing/2014/main" id="{FF19E42B-26F4-D97C-8653-72A2289309EF}"/>
              </a:ext>
            </a:extLst>
          </p:cNvPr>
          <p:cNvSpPr>
            <a:spLocks noGrp="1"/>
          </p:cNvSpPr>
          <p:nvPr>
            <p:ph idx="1"/>
          </p:nvPr>
        </p:nvSpPr>
        <p:spPr>
          <a:xfrm>
            <a:off x="1141412" y="1801813"/>
            <a:ext cx="4778375" cy="4412720"/>
          </a:xfrm>
        </p:spPr>
        <p:txBody>
          <a:bodyPr>
            <a:normAutofit/>
          </a:bodyPr>
          <a:lstStyle/>
          <a:p>
            <a:pPr marL="0" indent="0">
              <a:lnSpc>
                <a:spcPct val="110000"/>
              </a:lnSpc>
              <a:buNone/>
            </a:pPr>
            <a:r>
              <a:rPr lang="en-US" sz="1800" b="1" dirty="0"/>
              <a:t>Input Layer</a:t>
            </a:r>
          </a:p>
          <a:p>
            <a:pPr>
              <a:lnSpc>
                <a:spcPct val="110000"/>
              </a:lnSpc>
            </a:pPr>
            <a:r>
              <a:rPr lang="en-US" sz="1800" dirty="0"/>
              <a:t>Ingests raw data (pixels, features)</a:t>
            </a:r>
          </a:p>
          <a:p>
            <a:pPr marL="0" indent="0">
              <a:lnSpc>
                <a:spcPct val="110000"/>
              </a:lnSpc>
              <a:buNone/>
            </a:pPr>
            <a:endParaRPr lang="en-US" sz="1800" dirty="0"/>
          </a:p>
          <a:p>
            <a:pPr marL="0" indent="0">
              <a:lnSpc>
                <a:spcPct val="110000"/>
              </a:lnSpc>
              <a:buNone/>
            </a:pPr>
            <a:r>
              <a:rPr lang="en-US" sz="1800" b="1" dirty="0">
                <a:hlinkClick r:id="rId6"/>
              </a:rPr>
              <a:t>Hidden Layers</a:t>
            </a:r>
            <a:r>
              <a:rPr lang="en-US" sz="1800" b="1" dirty="0"/>
              <a:t>: 1–N stages of abstraction</a:t>
            </a:r>
          </a:p>
          <a:p>
            <a:pPr>
              <a:lnSpc>
                <a:spcPct val="110000"/>
              </a:lnSpc>
            </a:pPr>
            <a:r>
              <a:rPr lang="en-US" sz="1800" dirty="0"/>
              <a:t>Early: simple patterns (edges, colors)</a:t>
            </a:r>
          </a:p>
          <a:p>
            <a:pPr>
              <a:lnSpc>
                <a:spcPct val="110000"/>
              </a:lnSpc>
            </a:pPr>
            <a:r>
              <a:rPr lang="en-US" sz="1800" dirty="0"/>
              <a:t>Mid: parts/phrases (shapes, word n-grams)</a:t>
            </a:r>
          </a:p>
          <a:p>
            <a:pPr>
              <a:lnSpc>
                <a:spcPct val="110000"/>
              </a:lnSpc>
            </a:pPr>
            <a:r>
              <a:rPr lang="en-US" sz="1800" dirty="0"/>
              <a:t>Deep: high-level concepts (objects, semantics)</a:t>
            </a:r>
          </a:p>
          <a:p>
            <a:pPr marL="0" indent="0">
              <a:lnSpc>
                <a:spcPct val="110000"/>
              </a:lnSpc>
              <a:buNone/>
            </a:pPr>
            <a:endParaRPr lang="en-US" sz="1800" dirty="0"/>
          </a:p>
          <a:p>
            <a:pPr marL="0" indent="0">
              <a:lnSpc>
                <a:spcPct val="110000"/>
              </a:lnSpc>
              <a:buNone/>
            </a:pPr>
            <a:r>
              <a:rPr lang="en-US" sz="1800" b="1" dirty="0"/>
              <a:t>Output Layer</a:t>
            </a:r>
          </a:p>
          <a:p>
            <a:pPr>
              <a:lnSpc>
                <a:spcPct val="110000"/>
              </a:lnSpc>
            </a:pPr>
            <a:r>
              <a:rPr lang="en-US" sz="1800" dirty="0"/>
              <a:t>Final prediction or score</a:t>
            </a:r>
          </a:p>
        </p:txBody>
      </p:sp>
      <p:pic>
        <p:nvPicPr>
          <p:cNvPr id="7170" name="Picture 2" descr="Visualizing Neural Networks. Neural Networks | by Irwin Lam | Medium">
            <a:extLst>
              <a:ext uri="{FF2B5EF4-FFF2-40B4-BE49-F238E27FC236}">
                <a16:creationId xmlns:a16="http://schemas.microsoft.com/office/drawing/2014/main" id="{C241739D-1CE4-F3AA-A0DD-E3566CE790F3}"/>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096000" y="1813744"/>
            <a:ext cx="5456279" cy="3205563"/>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174" name="Group 717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180"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7181"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82"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83"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84"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85"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86"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87"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88"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89"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90"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91"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7192"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93"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94"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95"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96"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7197"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98"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199"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200"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201"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202"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203"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204"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205"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7206"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grpSp>
    </p:spTree>
    <p:extLst>
      <p:ext uri="{BB962C8B-B14F-4D97-AF65-F5344CB8AC3E}">
        <p14:creationId xmlns:p14="http://schemas.microsoft.com/office/powerpoint/2010/main" val="2595609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81EEE-CB92-C1DB-3C5B-EDFC68866D1B}"/>
              </a:ext>
            </a:extLst>
          </p:cNvPr>
          <p:cNvSpPr>
            <a:spLocks noGrp="1"/>
          </p:cNvSpPr>
          <p:nvPr>
            <p:ph type="title"/>
          </p:nvPr>
        </p:nvSpPr>
        <p:spPr>
          <a:xfrm>
            <a:off x="1141412" y="780235"/>
            <a:ext cx="2953510" cy="626096"/>
          </a:xfrm>
        </p:spPr>
        <p:txBody>
          <a:bodyPr anchor="b">
            <a:normAutofit/>
          </a:bodyPr>
          <a:lstStyle/>
          <a:p>
            <a:r>
              <a:rPr lang="en-US" b="1" dirty="0">
                <a:hlinkClick r:id="rId4"/>
              </a:rPr>
              <a:t>Parameters</a:t>
            </a:r>
            <a:endParaRPr lang="en-US" b="1" dirty="0"/>
          </a:p>
        </p:txBody>
      </p:sp>
      <p:sp>
        <p:nvSpPr>
          <p:cNvPr id="4" name="Rectangle 2">
            <a:extLst>
              <a:ext uri="{FF2B5EF4-FFF2-40B4-BE49-F238E27FC236}">
                <a16:creationId xmlns:a16="http://schemas.microsoft.com/office/drawing/2014/main" id="{556A096C-3AF8-6A65-21FF-ADCDF0668C13}"/>
              </a:ext>
            </a:extLst>
          </p:cNvPr>
          <p:cNvSpPr>
            <a:spLocks noGrp="1" noChangeArrowheads="1"/>
          </p:cNvSpPr>
          <p:nvPr>
            <p:ph idx="1"/>
          </p:nvPr>
        </p:nvSpPr>
        <p:spPr bwMode="auto">
          <a:xfrm>
            <a:off x="1141412" y="1510748"/>
            <a:ext cx="6223484" cy="41098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85000" lnSpcReduction="10000"/>
          </a:bodyPr>
          <a:lstStyle/>
          <a:p>
            <a:pPr marL="0" marR="0" lvl="0" indent="0" defTabSz="914400" rtl="0" eaLnBrk="0" fontAlgn="base" latinLnBrk="0" hangingPunct="0">
              <a:lnSpc>
                <a:spcPct val="110000"/>
              </a:lnSpc>
              <a:spcBef>
                <a:spcPct val="0"/>
              </a:spcBef>
              <a:spcAft>
                <a:spcPts val="600"/>
              </a:spcAft>
              <a:buClrTx/>
              <a:buSzTx/>
              <a:buNone/>
              <a:tabLst/>
            </a:pPr>
            <a:r>
              <a:rPr kumimoji="0" lang="en-US" altLang="en-US" sz="1800" b="1" i="0" u="none" strike="noStrike" cap="none" normalizeH="0" baseline="0" dirty="0">
                <a:ln>
                  <a:noFill/>
                </a:ln>
                <a:effectLst/>
                <a:latin typeface="Arial" panose="020B0604020202020204" pitchFamily="34" charset="0"/>
              </a:rPr>
              <a:t>Parameter = any learnable </a:t>
            </a:r>
            <a:r>
              <a:rPr kumimoji="0" lang="en-US" altLang="en-US" sz="1800" b="1" i="1" u="none" strike="noStrike" cap="none" normalizeH="0" baseline="0" dirty="0">
                <a:ln>
                  <a:noFill/>
                </a:ln>
                <a:effectLst/>
                <a:latin typeface="Arial" panose="020B0604020202020204" pitchFamily="34" charset="0"/>
              </a:rPr>
              <a:t>weight or bias</a:t>
            </a:r>
            <a:r>
              <a:rPr kumimoji="0" lang="en-US" altLang="en-US" sz="1800" b="1" i="0" u="none" strike="noStrike" cap="none" normalizeH="0" baseline="0" dirty="0">
                <a:ln>
                  <a:noFill/>
                </a:ln>
                <a:effectLst/>
                <a:latin typeface="Arial" panose="020B0604020202020204" pitchFamily="34" charset="0"/>
              </a:rPr>
              <a:t> in a neural network.</a:t>
            </a:r>
            <a:endParaRPr kumimoji="0" lang="en-US" altLang="en-US" sz="18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800" b="1" i="0" u="none" strike="noStrike" cap="none" normalizeH="0" baseline="0" dirty="0">
                <a:ln>
                  <a:noFill/>
                </a:ln>
                <a:effectLst/>
                <a:latin typeface="Arial" panose="020B0604020202020204" pitchFamily="34" charset="0"/>
              </a:rPr>
              <a:t>Total parameters ≈ model capacity.</a:t>
            </a:r>
            <a:endParaRPr kumimoji="0" lang="en-US" altLang="en-US" sz="18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800" b="0" i="1" u="none" strike="noStrike" cap="none" normalizeH="0" baseline="0" dirty="0">
                <a:ln>
                  <a:noFill/>
                </a:ln>
                <a:effectLst/>
                <a:latin typeface="Arial" panose="020B0604020202020204" pitchFamily="34" charset="0"/>
              </a:rPr>
              <a:t>Example</a:t>
            </a:r>
            <a:r>
              <a:rPr kumimoji="0" lang="en-US" altLang="en-US" sz="1800" b="0" i="1" u="none" strike="noStrike" cap="none" normalizeH="0" baseline="0" dirty="0">
                <a:ln>
                  <a:noFill/>
                </a:ln>
                <a:effectLst/>
                <a:latin typeface="Arial" panose="020B0604020202020204" pitchFamily="34" charset="0"/>
                <a:hlinkClick r:id="rId5"/>
              </a:rPr>
              <a:t>:</a:t>
            </a:r>
            <a:r>
              <a:rPr kumimoji="0" lang="en-US" altLang="en-US" sz="1800" b="0" i="0" u="none" strike="noStrike" cap="none" normalizeH="0" baseline="0" dirty="0">
                <a:ln>
                  <a:noFill/>
                </a:ln>
                <a:effectLst/>
                <a:latin typeface="Arial" panose="020B0604020202020204" pitchFamily="34" charset="0"/>
                <a:hlinkClick r:id="rId5"/>
              </a:rPr>
              <a:t> </a:t>
            </a:r>
            <a:r>
              <a:rPr kumimoji="0" lang="en-US" altLang="en-US" sz="1800" b="1" i="0" u="none" strike="noStrike" cap="none" normalizeH="0" baseline="0" dirty="0">
                <a:ln>
                  <a:noFill/>
                </a:ln>
                <a:effectLst/>
                <a:latin typeface="Arial" panose="020B0604020202020204" pitchFamily="34" charset="0"/>
                <a:hlinkClick r:id="rId5"/>
              </a:rPr>
              <a:t>GPT-3</a:t>
            </a:r>
            <a:r>
              <a:rPr kumimoji="0" lang="en-US" altLang="en-US" sz="1800" b="0" i="0" u="none" strike="noStrike" cap="none" normalizeH="0" baseline="0" dirty="0">
                <a:ln>
                  <a:noFill/>
                </a:ln>
                <a:effectLst/>
                <a:latin typeface="Arial" panose="020B0604020202020204" pitchFamily="34" charset="0"/>
                <a:hlinkClick r:id="rId5"/>
              </a:rPr>
              <a:t> has </a:t>
            </a:r>
            <a:r>
              <a:rPr kumimoji="0" lang="en-US" altLang="en-US" sz="1800" b="1" i="0" u="none" strike="noStrike" cap="none" normalizeH="0" baseline="0" dirty="0">
                <a:ln>
                  <a:noFill/>
                </a:ln>
                <a:effectLst/>
                <a:latin typeface="Arial" panose="020B0604020202020204" pitchFamily="34" charset="0"/>
                <a:hlinkClick r:id="rId5"/>
              </a:rPr>
              <a:t>175 B parameters</a:t>
            </a:r>
            <a:r>
              <a:rPr kumimoji="0" lang="en-US" altLang="en-US" sz="1800" b="0" i="0" u="none" strike="noStrike" cap="none" normalizeH="0" baseline="0" dirty="0">
                <a:ln>
                  <a:noFill/>
                </a:ln>
                <a:effectLst/>
                <a:latin typeface="Arial" panose="020B0604020202020204" pitchFamily="34" charset="0"/>
                <a:hlinkClick r:id="rId5"/>
              </a:rPr>
              <a:t> and was trained on </a:t>
            </a:r>
            <a:r>
              <a:rPr kumimoji="0" lang="en-US" altLang="en-US" sz="1800" b="1" i="0" u="none" strike="noStrike" cap="none" normalizeH="0" baseline="0" dirty="0">
                <a:ln>
                  <a:noFill/>
                </a:ln>
                <a:effectLst/>
                <a:latin typeface="Arial" panose="020B0604020202020204" pitchFamily="34" charset="0"/>
                <a:hlinkClick r:id="rId5"/>
              </a:rPr>
              <a:t>≈ 499 B tokens</a:t>
            </a:r>
            <a:r>
              <a:rPr kumimoji="0" lang="en-US" altLang="en-US" sz="1800" b="0" i="0" u="none" strike="noStrike" cap="none" normalizeH="0" baseline="0" dirty="0">
                <a:ln>
                  <a:noFill/>
                </a:ln>
                <a:effectLst/>
                <a:latin typeface="Arial" panose="020B0604020202020204" pitchFamily="34" charset="0"/>
              </a:rPr>
              <a:t>.</a:t>
            </a:r>
            <a:endParaRPr lang="en-US" altLang="en-US" sz="1800" dirty="0">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800" b="1" i="0" u="none" strike="noStrike" cap="none" normalizeH="0" baseline="0" dirty="0">
                <a:ln>
                  <a:noFill/>
                </a:ln>
                <a:effectLst/>
                <a:latin typeface="Arial" panose="020B0604020202020204" pitchFamily="34" charset="0"/>
              </a:rPr>
              <a:t>Token = the model’s smallest text chunk</a:t>
            </a:r>
            <a:r>
              <a:rPr kumimoji="0" lang="en-US" altLang="en-US" sz="1800" b="0" i="0" u="none" strike="noStrike" cap="none" normalizeH="0" baseline="0" dirty="0">
                <a:ln>
                  <a:noFill/>
                </a:ln>
                <a:effectLst/>
                <a:latin typeface="Arial" panose="020B0604020202020204" pitchFamily="34" charset="0"/>
              </a:rPr>
              <a:t> (roughly 4 characters ≈ ¾ of a word in English).</a:t>
            </a:r>
            <a:br>
              <a:rPr kumimoji="0" lang="en-US" altLang="en-US" sz="1800" b="0" i="0" u="none" strike="noStrike" cap="none" normalizeH="0" baseline="0" dirty="0">
                <a:ln>
                  <a:noFill/>
                </a:ln>
                <a:effectLst/>
                <a:latin typeface="Arial" panose="020B0604020202020204" pitchFamily="34" charset="0"/>
              </a:rPr>
            </a:br>
            <a:br>
              <a:rPr kumimoji="0" lang="en-US" altLang="en-US" sz="1800" b="0" i="0" u="none" strike="noStrike" cap="none" normalizeH="0" baseline="0" dirty="0">
                <a:ln>
                  <a:noFill/>
                </a:ln>
                <a:effectLst/>
                <a:latin typeface="Arial" panose="020B0604020202020204" pitchFamily="34" charset="0"/>
              </a:rPr>
            </a:br>
            <a:r>
              <a:rPr kumimoji="0" lang="en-US" altLang="en-US" sz="1800" b="1" i="0" u="none" strike="noStrike" cap="none" normalizeH="0" baseline="0" dirty="0">
                <a:ln>
                  <a:noFill/>
                </a:ln>
                <a:effectLst/>
                <a:latin typeface="Arial" panose="020B0604020202020204" pitchFamily="34" charset="0"/>
                <a:hlinkClick r:id="rId6"/>
              </a:rPr>
              <a:t>Mixture of Experts</a:t>
            </a:r>
            <a:r>
              <a:rPr kumimoji="0" lang="en-US" altLang="en-US" sz="1800" b="1" i="0" u="none" strike="noStrike" cap="none" normalizeH="0" baseline="0" dirty="0">
                <a:ln>
                  <a:noFill/>
                </a:ln>
                <a:effectLst/>
                <a:latin typeface="Arial" panose="020B0604020202020204" pitchFamily="34" charset="0"/>
              </a:rPr>
              <a:t> (MoE)</a:t>
            </a:r>
          </a:p>
          <a:p>
            <a:pPr eaLnBrk="0" fontAlgn="base" hangingPunct="0">
              <a:lnSpc>
                <a:spcPct val="110000"/>
              </a:lnSpc>
              <a:spcBef>
                <a:spcPct val="0"/>
              </a:spcBef>
              <a:spcAft>
                <a:spcPts val="600"/>
              </a:spcAft>
              <a:buSzTx/>
            </a:pPr>
            <a:r>
              <a:rPr kumimoji="0" lang="en-US" altLang="en-US" sz="1800" b="0" i="0" u="none" strike="noStrike" cap="none" normalizeH="0" baseline="0" dirty="0">
                <a:ln>
                  <a:noFill/>
                </a:ln>
                <a:effectLst/>
                <a:latin typeface="Arial" panose="020B0604020202020204" pitchFamily="34" charset="0"/>
              </a:rPr>
              <a:t>MoE architectures can scale beyond one trillion parameters while activating only a small sub-network for each token.</a:t>
            </a:r>
          </a:p>
          <a:p>
            <a:pPr lvl="1" eaLnBrk="0" fontAlgn="base" hangingPunct="0">
              <a:lnSpc>
                <a:spcPct val="110000"/>
              </a:lnSpc>
              <a:spcBef>
                <a:spcPct val="0"/>
              </a:spcBef>
              <a:spcAft>
                <a:spcPts val="600"/>
              </a:spcAft>
              <a:buSzTx/>
            </a:pPr>
            <a:r>
              <a:rPr kumimoji="0" lang="en-US" altLang="en-US" sz="1400" b="0" i="0" u="none" strike="noStrike" cap="none" normalizeH="0" baseline="0" dirty="0">
                <a:ln>
                  <a:noFill/>
                </a:ln>
                <a:effectLst/>
                <a:latin typeface="Arial" panose="020B0604020202020204" pitchFamily="34" charset="0"/>
              </a:rPr>
              <a:t>Example: </a:t>
            </a:r>
            <a:r>
              <a:rPr kumimoji="0" lang="en-US" altLang="en-US" sz="1400" b="0" i="0" u="none" strike="noStrike" cap="none" normalizeH="0" baseline="0" dirty="0" err="1">
                <a:ln>
                  <a:noFill/>
                </a:ln>
                <a:effectLst/>
                <a:latin typeface="Arial" panose="020B0604020202020204" pitchFamily="34" charset="0"/>
              </a:rPr>
              <a:t>GLaM</a:t>
            </a:r>
            <a:r>
              <a:rPr kumimoji="0" lang="en-US" altLang="en-US" sz="1400" b="0" i="0" u="none" strike="noStrike" cap="none" normalizeH="0" baseline="0" dirty="0">
                <a:ln>
                  <a:noFill/>
                </a:ln>
                <a:effectLst/>
                <a:latin typeface="Arial" panose="020B0604020202020204" pitchFamily="34" charset="0"/>
              </a:rPr>
              <a:t> — 1.2 T total, but ≈ 97 B (∼ 8 %) active per token via Top-2 gating. Google Research</a:t>
            </a:r>
          </a:p>
          <a:p>
            <a:pPr marL="0" indent="0" eaLnBrk="0" fontAlgn="base" hangingPunct="0">
              <a:lnSpc>
                <a:spcPct val="110000"/>
              </a:lnSpc>
              <a:spcBef>
                <a:spcPct val="0"/>
              </a:spcBef>
              <a:spcAft>
                <a:spcPts val="600"/>
              </a:spcAft>
              <a:buSzTx/>
              <a:buNone/>
            </a:pPr>
            <a:endParaRPr kumimoji="0" lang="en-US" altLang="en-US" sz="1800" b="0" i="0" u="none" strike="noStrike" cap="none" normalizeH="0" baseline="0" dirty="0">
              <a:ln>
                <a:noFill/>
              </a:ln>
              <a:effectLst/>
              <a:latin typeface="Arial" panose="020B0604020202020204" pitchFamily="34" charset="0"/>
            </a:endParaRPr>
          </a:p>
          <a:p>
            <a:pPr marL="0" indent="0" eaLnBrk="0" fontAlgn="base" hangingPunct="0">
              <a:lnSpc>
                <a:spcPct val="110000"/>
              </a:lnSpc>
              <a:spcBef>
                <a:spcPct val="0"/>
              </a:spcBef>
              <a:spcAft>
                <a:spcPts val="600"/>
              </a:spcAft>
              <a:buSzTx/>
              <a:buNone/>
            </a:pPr>
            <a:r>
              <a:rPr kumimoji="0" lang="en-US" altLang="en-US" sz="1800" b="1" i="0" u="none" strike="noStrike" cap="none" normalizeH="0" baseline="0" dirty="0">
                <a:ln>
                  <a:noFill/>
                </a:ln>
                <a:effectLst/>
                <a:latin typeface="Arial" panose="020B0604020202020204" pitchFamily="34" charset="0"/>
                <a:hlinkClick r:id="rId7"/>
              </a:rPr>
              <a:t>Why it matters</a:t>
            </a:r>
            <a:r>
              <a:rPr kumimoji="0" lang="en-US" altLang="en-US" sz="1800" b="1" i="0" u="none" strike="noStrike" cap="none" normalizeH="0" baseline="0" dirty="0">
                <a:ln>
                  <a:noFill/>
                </a:ln>
                <a:effectLst/>
                <a:latin typeface="Arial" panose="020B0604020202020204" pitchFamily="34" charset="0"/>
              </a:rPr>
              <a:t>:</a:t>
            </a:r>
            <a:r>
              <a:rPr kumimoji="0" lang="en-US" altLang="en-US" sz="1800" b="0" i="0" u="none" strike="noStrike" cap="none" normalizeH="0" baseline="0" dirty="0">
                <a:ln>
                  <a:noFill/>
                </a:ln>
                <a:effectLst/>
                <a:latin typeface="Arial" panose="020B0604020202020204" pitchFamily="34" charset="0"/>
              </a:rPr>
              <a:t> sparse activation lets models grow capacity without proportional increases in compute or memory at inference time.</a:t>
            </a:r>
          </a:p>
        </p:txBody>
      </p:sp>
      <p:pic>
        <p:nvPicPr>
          <p:cNvPr id="6" name="Picture 5" descr="Formulas written on a blackboard">
            <a:extLst>
              <a:ext uri="{FF2B5EF4-FFF2-40B4-BE49-F238E27FC236}">
                <a16:creationId xmlns:a16="http://schemas.microsoft.com/office/drawing/2014/main" id="{353BA049-3D98-9CBA-D239-897E3AF9A5B6}"/>
              </a:ext>
            </a:extLst>
          </p:cNvPr>
          <p:cNvPicPr>
            <a:picLocks noChangeAspect="1"/>
          </p:cNvPicPr>
          <p:nvPr/>
        </p:nvPicPr>
        <p:blipFill>
          <a:blip r:embed="rId8"/>
          <a:srcRect l="22162" r="30604" b="2"/>
          <a:stretch>
            <a:fillRect/>
          </a:stretch>
        </p:blipFill>
        <p:spPr>
          <a:xfrm>
            <a:off x="7619998" y="780235"/>
            <a:ext cx="3425199" cy="484033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821264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9314-8630-6FB2-4C93-9CAA85749AB9}"/>
              </a:ext>
            </a:extLst>
          </p:cNvPr>
          <p:cNvSpPr>
            <a:spLocks noGrp="1"/>
          </p:cNvSpPr>
          <p:nvPr>
            <p:ph type="title"/>
          </p:nvPr>
        </p:nvSpPr>
        <p:spPr>
          <a:xfrm>
            <a:off x="3215622" y="271676"/>
            <a:ext cx="5757577" cy="1478570"/>
          </a:xfrm>
        </p:spPr>
        <p:txBody>
          <a:bodyPr/>
          <a:lstStyle/>
          <a:p>
            <a:r>
              <a:rPr lang="en-US" dirty="0"/>
              <a:t>How this series was built</a:t>
            </a:r>
          </a:p>
        </p:txBody>
      </p:sp>
      <p:graphicFrame>
        <p:nvGraphicFramePr>
          <p:cNvPr id="5" name="Content Placeholder 2">
            <a:extLst>
              <a:ext uri="{FF2B5EF4-FFF2-40B4-BE49-F238E27FC236}">
                <a16:creationId xmlns:a16="http://schemas.microsoft.com/office/drawing/2014/main" id="{26FDE0C3-DD3A-8931-802A-BA55C82033E2}"/>
              </a:ext>
            </a:extLst>
          </p:cNvPr>
          <p:cNvGraphicFramePr>
            <a:graphicFrameLocks noGrp="1"/>
          </p:cNvGraphicFramePr>
          <p:nvPr>
            <p:ph idx="1"/>
            <p:extLst>
              <p:ext uri="{D42A27DB-BD31-4B8C-83A1-F6EECF244321}">
                <p14:modId xmlns:p14="http://schemas.microsoft.com/office/powerpoint/2010/main" val="3672349753"/>
              </p:ext>
            </p:extLst>
          </p:nvPr>
        </p:nvGraphicFramePr>
        <p:xfrm>
          <a:off x="1141412" y="2249487"/>
          <a:ext cx="9905999" cy="35417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07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88" name="Rectangle 6187">
            <a:extLst>
              <a:ext uri="{FF2B5EF4-FFF2-40B4-BE49-F238E27FC236}">
                <a16:creationId xmlns:a16="http://schemas.microsoft.com/office/drawing/2014/main" id="{6697F791-5FFA-4164-899F-EB52EA72B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89" name="Picture 2">
            <a:extLst>
              <a:ext uri="{FF2B5EF4-FFF2-40B4-BE49-F238E27FC236}">
                <a16:creationId xmlns:a16="http://schemas.microsoft.com/office/drawing/2014/main" id="{4E28A1A9-FB81-4816-AAEA-C3B430946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6190" name="Rectangle 6189">
            <a:extLst>
              <a:ext uri="{FF2B5EF4-FFF2-40B4-BE49-F238E27FC236}">
                <a16:creationId xmlns:a16="http://schemas.microsoft.com/office/drawing/2014/main" id="{B773AB25-A422-41AA-9737-5E04C1966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6191" name="Picture 2">
            <a:extLst>
              <a:ext uri="{FF2B5EF4-FFF2-40B4-BE49-F238E27FC236}">
                <a16:creationId xmlns:a16="http://schemas.microsoft.com/office/drawing/2014/main" id="{AF0552B8-DE8C-40DF-B29F-1728E6A106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2530" y="23283"/>
            <a:ext cx="4078152"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4FE04FC-347A-82EC-BB62-92192B9A38D6}"/>
              </a:ext>
            </a:extLst>
          </p:cNvPr>
          <p:cNvSpPr>
            <a:spLocks noGrp="1"/>
          </p:cNvSpPr>
          <p:nvPr>
            <p:ph type="title"/>
          </p:nvPr>
        </p:nvSpPr>
        <p:spPr>
          <a:xfrm>
            <a:off x="855266" y="618518"/>
            <a:ext cx="2851417" cy="1478570"/>
          </a:xfrm>
        </p:spPr>
        <p:txBody>
          <a:bodyPr>
            <a:normAutofit/>
          </a:bodyPr>
          <a:lstStyle/>
          <a:p>
            <a:r>
              <a:rPr lang="en-US" sz="3200" b="1" dirty="0">
                <a:solidFill>
                  <a:srgbClr val="FFFFFF"/>
                </a:solidFill>
                <a:hlinkClick r:id="rId4"/>
              </a:rPr>
              <a:t>Activations</a:t>
            </a:r>
            <a:endParaRPr lang="en-US" sz="3200" b="1" dirty="0">
              <a:solidFill>
                <a:srgbClr val="FFFFFF"/>
              </a:solidFill>
            </a:endParaRPr>
          </a:p>
        </p:txBody>
      </p:sp>
      <p:sp>
        <p:nvSpPr>
          <p:cNvPr id="85" name="Content Placeholder 2">
            <a:extLst>
              <a:ext uri="{FF2B5EF4-FFF2-40B4-BE49-F238E27FC236}">
                <a16:creationId xmlns:a16="http://schemas.microsoft.com/office/drawing/2014/main" id="{2A5516EF-3ECD-C33F-C5A5-4DBA0184D03B}"/>
              </a:ext>
            </a:extLst>
          </p:cNvPr>
          <p:cNvSpPr>
            <a:spLocks noGrp="1"/>
          </p:cNvSpPr>
          <p:nvPr>
            <p:ph idx="1"/>
          </p:nvPr>
        </p:nvSpPr>
        <p:spPr>
          <a:xfrm>
            <a:off x="844620" y="2249487"/>
            <a:ext cx="2862444" cy="3957302"/>
          </a:xfrm>
        </p:spPr>
        <p:txBody>
          <a:bodyPr>
            <a:normAutofit/>
          </a:bodyPr>
          <a:lstStyle/>
          <a:p>
            <a:pPr marL="0" indent="0">
              <a:buNone/>
            </a:pPr>
            <a:r>
              <a:rPr lang="en-US" sz="1400" b="1" dirty="0">
                <a:solidFill>
                  <a:srgbClr val="FFFFFF"/>
                </a:solidFill>
              </a:rPr>
              <a:t>Activation Value: </a:t>
            </a:r>
            <a:r>
              <a:rPr lang="en-US" sz="1400" dirty="0">
                <a:solidFill>
                  <a:srgbClr val="FFFFFF"/>
                </a:solidFill>
              </a:rPr>
              <a:t>the neuron’s output signal</a:t>
            </a:r>
          </a:p>
          <a:p>
            <a:pPr marL="0" indent="0">
              <a:buNone/>
            </a:pPr>
            <a:r>
              <a:rPr lang="en-US" sz="1400" b="1" dirty="0">
                <a:solidFill>
                  <a:srgbClr val="FFFFFF"/>
                </a:solidFill>
              </a:rPr>
              <a:t>Common activations</a:t>
            </a:r>
          </a:p>
          <a:p>
            <a:r>
              <a:rPr lang="en-US" sz="1400" dirty="0">
                <a:solidFill>
                  <a:srgbClr val="FFFFFF"/>
                </a:solidFill>
              </a:rPr>
              <a:t>ReLU: f(x)=max(0,x) → fast, avoids vanishing gradients</a:t>
            </a:r>
          </a:p>
          <a:p>
            <a:r>
              <a:rPr lang="en-US" sz="1400" dirty="0">
                <a:solidFill>
                  <a:srgbClr val="FFFFFF"/>
                </a:solidFill>
              </a:rPr>
              <a:t>Sigmoid: </a:t>
            </a:r>
            <a:r>
              <a:rPr lang="el-GR" sz="1400" dirty="0">
                <a:solidFill>
                  <a:srgbClr val="FFFFFF"/>
                </a:solidFill>
              </a:rPr>
              <a:t>σ(</a:t>
            </a:r>
            <a:r>
              <a:rPr lang="en-US" sz="1400" dirty="0">
                <a:solidFill>
                  <a:srgbClr val="FFFFFF"/>
                </a:solidFill>
              </a:rPr>
              <a:t>x)=1/(1+e^(–x)) → smooth 0–1 output</a:t>
            </a:r>
          </a:p>
          <a:p>
            <a:r>
              <a:rPr lang="en-US" sz="1400" dirty="0">
                <a:solidFill>
                  <a:srgbClr val="FFFFFF"/>
                </a:solidFill>
                <a:hlinkClick r:id="rId5"/>
              </a:rPr>
              <a:t>Tanh</a:t>
            </a:r>
            <a:r>
              <a:rPr lang="en-US" sz="1400" dirty="0">
                <a:solidFill>
                  <a:srgbClr val="FFFFFF"/>
                </a:solidFill>
              </a:rPr>
              <a:t>: maps to –1…1Role: introduce non-linearity; model complex boundaries</a:t>
            </a:r>
          </a:p>
        </p:txBody>
      </p:sp>
      <p:grpSp>
        <p:nvGrpSpPr>
          <p:cNvPr id="6192" name="Group 6191">
            <a:extLst>
              <a:ext uri="{FF2B5EF4-FFF2-40B4-BE49-F238E27FC236}">
                <a16:creationId xmlns:a16="http://schemas.microsoft.com/office/drawing/2014/main" id="{6AD0D387-1584-4477-B5F8-52B50D4F22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193" name="Rectangle 5">
              <a:extLst>
                <a:ext uri="{FF2B5EF4-FFF2-40B4-BE49-F238E27FC236}">
                  <a16:creationId xmlns:a16="http://schemas.microsoft.com/office/drawing/2014/main" id="{22C90122-8CF0-4164-B596-168DE41D39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6194" name="Freeform 6">
              <a:extLst>
                <a:ext uri="{FF2B5EF4-FFF2-40B4-BE49-F238E27FC236}">
                  <a16:creationId xmlns:a16="http://schemas.microsoft.com/office/drawing/2014/main" id="{E74D534E-37A6-4D27-9C47-0B2F052783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95" name="Freeform 7">
              <a:extLst>
                <a:ext uri="{FF2B5EF4-FFF2-40B4-BE49-F238E27FC236}">
                  <a16:creationId xmlns:a16="http://schemas.microsoft.com/office/drawing/2014/main" id="{1C1C156E-D2E0-468A-9B19-79521D69BF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96" name="Freeform 8">
              <a:extLst>
                <a:ext uri="{FF2B5EF4-FFF2-40B4-BE49-F238E27FC236}">
                  <a16:creationId xmlns:a16="http://schemas.microsoft.com/office/drawing/2014/main" id="{14C97F11-4F6C-4DFF-89BC-3AEA5B7FF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97" name="Freeform 9">
              <a:extLst>
                <a:ext uri="{FF2B5EF4-FFF2-40B4-BE49-F238E27FC236}">
                  <a16:creationId xmlns:a16="http://schemas.microsoft.com/office/drawing/2014/main" id="{773C2106-77CE-42E1-839F-925EAEBB2F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98" name="Freeform 10">
              <a:extLst>
                <a:ext uri="{FF2B5EF4-FFF2-40B4-BE49-F238E27FC236}">
                  <a16:creationId xmlns:a16="http://schemas.microsoft.com/office/drawing/2014/main" id="{E2807D33-BD1F-4B09-8D93-63C06DB3C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99" name="Freeform 11">
              <a:extLst>
                <a:ext uri="{FF2B5EF4-FFF2-40B4-BE49-F238E27FC236}">
                  <a16:creationId xmlns:a16="http://schemas.microsoft.com/office/drawing/2014/main" id="{84BDF3E8-157B-47D1-AF8E-FE1EFF061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00" name="Freeform 12">
              <a:extLst>
                <a:ext uri="{FF2B5EF4-FFF2-40B4-BE49-F238E27FC236}">
                  <a16:creationId xmlns:a16="http://schemas.microsoft.com/office/drawing/2014/main" id="{68B482B5-E0FD-406A-99B2-297DF33354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01" name="Freeform 13">
              <a:extLst>
                <a:ext uri="{FF2B5EF4-FFF2-40B4-BE49-F238E27FC236}">
                  <a16:creationId xmlns:a16="http://schemas.microsoft.com/office/drawing/2014/main" id="{B8750F30-12E8-410B-8709-78F1EF3BBE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02" name="Freeform 14">
              <a:extLst>
                <a:ext uri="{FF2B5EF4-FFF2-40B4-BE49-F238E27FC236}">
                  <a16:creationId xmlns:a16="http://schemas.microsoft.com/office/drawing/2014/main" id="{DB2D030A-4700-4CC4-A971-F119F8372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03" name="Freeform 15">
              <a:extLst>
                <a:ext uri="{FF2B5EF4-FFF2-40B4-BE49-F238E27FC236}">
                  <a16:creationId xmlns:a16="http://schemas.microsoft.com/office/drawing/2014/main" id="{B4E516DB-F66E-4E88-8CAA-67153F561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04" name="Line 16">
              <a:extLst>
                <a:ext uri="{FF2B5EF4-FFF2-40B4-BE49-F238E27FC236}">
                  <a16:creationId xmlns:a16="http://schemas.microsoft.com/office/drawing/2014/main" id="{DF749FDD-DD56-4DC9-A379-77E1106981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6205" name="Freeform 17">
              <a:extLst>
                <a:ext uri="{FF2B5EF4-FFF2-40B4-BE49-F238E27FC236}">
                  <a16:creationId xmlns:a16="http://schemas.microsoft.com/office/drawing/2014/main" id="{6AD95087-E0AF-45D3-B824-EFFCBBECD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06" name="Freeform 18">
              <a:extLst>
                <a:ext uri="{FF2B5EF4-FFF2-40B4-BE49-F238E27FC236}">
                  <a16:creationId xmlns:a16="http://schemas.microsoft.com/office/drawing/2014/main" id="{2D21010F-3DE2-4881-B9D5-3415C4E05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07" name="Freeform 19">
              <a:extLst>
                <a:ext uri="{FF2B5EF4-FFF2-40B4-BE49-F238E27FC236}">
                  <a16:creationId xmlns:a16="http://schemas.microsoft.com/office/drawing/2014/main" id="{2AFDF4BC-8E99-4A2C-9EF2-4B98A05C2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08" name="Freeform 20">
              <a:extLst>
                <a:ext uri="{FF2B5EF4-FFF2-40B4-BE49-F238E27FC236}">
                  <a16:creationId xmlns:a16="http://schemas.microsoft.com/office/drawing/2014/main" id="{BB8EAEE8-22EA-4103-A02E-5043474C4B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09" name="Rectangle 21">
              <a:extLst>
                <a:ext uri="{FF2B5EF4-FFF2-40B4-BE49-F238E27FC236}">
                  <a16:creationId xmlns:a16="http://schemas.microsoft.com/office/drawing/2014/main" id="{7148ABD2-E447-429F-B97E-86494051C1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6210" name="Freeform 22">
              <a:extLst>
                <a:ext uri="{FF2B5EF4-FFF2-40B4-BE49-F238E27FC236}">
                  <a16:creationId xmlns:a16="http://schemas.microsoft.com/office/drawing/2014/main" id="{99900F4A-F8CA-456E-9FA0-34572621C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11" name="Freeform 23">
              <a:extLst>
                <a:ext uri="{FF2B5EF4-FFF2-40B4-BE49-F238E27FC236}">
                  <a16:creationId xmlns:a16="http://schemas.microsoft.com/office/drawing/2014/main" id="{DF5CD0A9-E49B-4968-886B-41C1A66D2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12" name="Freeform 24">
              <a:extLst>
                <a:ext uri="{FF2B5EF4-FFF2-40B4-BE49-F238E27FC236}">
                  <a16:creationId xmlns:a16="http://schemas.microsoft.com/office/drawing/2014/main" id="{7E462582-7383-4272-A323-85C9D137C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13" name="Freeform 25">
              <a:extLst>
                <a:ext uri="{FF2B5EF4-FFF2-40B4-BE49-F238E27FC236}">
                  <a16:creationId xmlns:a16="http://schemas.microsoft.com/office/drawing/2014/main" id="{CB472F67-7C37-4D80-B346-DE30D44B55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14" name="Freeform 26">
              <a:extLst>
                <a:ext uri="{FF2B5EF4-FFF2-40B4-BE49-F238E27FC236}">
                  <a16:creationId xmlns:a16="http://schemas.microsoft.com/office/drawing/2014/main" id="{19A8AE83-358F-4D4E-91C7-F09E35097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215" name="Freeform 27">
              <a:extLst>
                <a:ext uri="{FF2B5EF4-FFF2-40B4-BE49-F238E27FC236}">
                  <a16:creationId xmlns:a16="http://schemas.microsoft.com/office/drawing/2014/main" id="{C4B79436-9285-45DE-A9FB-B3DD750738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84" name="Freeform 28">
              <a:extLst>
                <a:ext uri="{FF2B5EF4-FFF2-40B4-BE49-F238E27FC236}">
                  <a16:creationId xmlns:a16="http://schemas.microsoft.com/office/drawing/2014/main" id="{B0BF8BF3-C90A-483A-B61E-13D2C41FBAC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85" name="Freeform 29">
              <a:extLst>
                <a:ext uri="{FF2B5EF4-FFF2-40B4-BE49-F238E27FC236}">
                  <a16:creationId xmlns:a16="http://schemas.microsoft.com/office/drawing/2014/main" id="{31011274-F329-444B-9B06-69DD2EC449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86" name="Freeform 30">
              <a:extLst>
                <a:ext uri="{FF2B5EF4-FFF2-40B4-BE49-F238E27FC236}">
                  <a16:creationId xmlns:a16="http://schemas.microsoft.com/office/drawing/2014/main" id="{DB8B1D39-5B9A-4B4E-849B-A5821A2460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6187" name="Freeform 31">
              <a:extLst>
                <a:ext uri="{FF2B5EF4-FFF2-40B4-BE49-F238E27FC236}">
                  <a16:creationId xmlns:a16="http://schemas.microsoft.com/office/drawing/2014/main" id="{336ECD63-75C2-4A32-A31B-30BB309724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grpSp>
      <p:pic>
        <p:nvPicPr>
          <p:cNvPr id="6147" name="Picture 3">
            <a:extLst>
              <a:ext uri="{FF2B5EF4-FFF2-40B4-BE49-F238E27FC236}">
                <a16:creationId xmlns:a16="http://schemas.microsoft.com/office/drawing/2014/main" id="{5F8C6F66-2B53-33AF-57ED-10653573DCB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235404" y="139484"/>
            <a:ext cx="7808958" cy="6602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38943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820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C217C8-3717-7886-2AB1-BF32CD99B412}"/>
              </a:ext>
            </a:extLst>
          </p:cNvPr>
          <p:cNvSpPr>
            <a:spLocks noGrp="1"/>
          </p:cNvSpPr>
          <p:nvPr>
            <p:ph type="title"/>
          </p:nvPr>
        </p:nvSpPr>
        <p:spPr>
          <a:xfrm>
            <a:off x="1141413" y="618518"/>
            <a:ext cx="4459286" cy="1478570"/>
          </a:xfrm>
        </p:spPr>
        <p:txBody>
          <a:bodyPr>
            <a:normAutofit/>
          </a:bodyPr>
          <a:lstStyle/>
          <a:p>
            <a:r>
              <a:rPr lang="en-US" sz="3200" b="1" dirty="0"/>
              <a:t>Backpropagation &amp; Gradient Descent</a:t>
            </a:r>
          </a:p>
        </p:txBody>
      </p:sp>
      <p:sp>
        <p:nvSpPr>
          <p:cNvPr id="4" name="Rectangle 1">
            <a:extLst>
              <a:ext uri="{FF2B5EF4-FFF2-40B4-BE49-F238E27FC236}">
                <a16:creationId xmlns:a16="http://schemas.microsoft.com/office/drawing/2014/main" id="{FDC4D307-F7F8-D136-1EE6-95468952FB9F}"/>
              </a:ext>
            </a:extLst>
          </p:cNvPr>
          <p:cNvSpPr>
            <a:spLocks noGrp="1" noChangeArrowheads="1"/>
          </p:cNvSpPr>
          <p:nvPr>
            <p:ph idx="1"/>
          </p:nvPr>
        </p:nvSpPr>
        <p:spPr bwMode="auto">
          <a:xfrm>
            <a:off x="1141412" y="2249487"/>
            <a:ext cx="4459287" cy="3965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lnSpc>
                <a:spcPct val="110000"/>
              </a:lnSpc>
              <a:spcBef>
                <a:spcPct val="0"/>
              </a:spcBef>
              <a:spcAft>
                <a:spcPts val="600"/>
              </a:spcAft>
              <a:buClrTx/>
              <a:buSzTx/>
              <a:buNone/>
              <a:tabLst/>
            </a:pPr>
            <a:r>
              <a:rPr lang="en-US" altLang="en-US" sz="1700" b="1" dirty="0">
                <a:latin typeface="Arial" panose="020B0604020202020204" pitchFamily="34" charset="0"/>
                <a:hlinkClick r:id="rId5"/>
              </a:rPr>
              <a:t>Chain Rule</a:t>
            </a:r>
            <a:r>
              <a:rPr lang="en-US" altLang="en-US" sz="1700" b="1" dirty="0">
                <a:latin typeface="Arial" panose="020B0604020202020204" pitchFamily="34" charset="0"/>
              </a:rPr>
              <a:t> </a:t>
            </a:r>
            <a:r>
              <a:rPr kumimoji="0" lang="en-US" altLang="en-US" sz="1700" b="1" i="0" u="none" strike="noStrike" cap="none" normalizeH="0" baseline="0" dirty="0">
                <a:ln>
                  <a:noFill/>
                </a:ln>
                <a:effectLst/>
                <a:latin typeface="Arial" panose="020B0604020202020204" pitchFamily="34" charset="0"/>
              </a:rPr>
              <a:t>(Calculus)</a:t>
            </a:r>
            <a:endParaRPr kumimoji="0" lang="en-US" altLang="en-US" sz="17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700" b="0" i="0" u="none" strike="noStrike" cap="none" normalizeH="0" baseline="0" dirty="0">
                <a:ln>
                  <a:noFill/>
                </a:ln>
                <a:effectLst/>
                <a:latin typeface="Arial" panose="020B0604020202020204" pitchFamily="34" charset="0"/>
              </a:rPr>
              <a:t>Derivative of composed functions → sensitivity of error to each weight</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7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700" b="1" i="0" u="none" strike="noStrike" cap="none" normalizeH="0" baseline="0" dirty="0">
                <a:ln>
                  <a:noFill/>
                </a:ln>
                <a:effectLst/>
                <a:latin typeface="Arial" panose="020B0604020202020204" pitchFamily="34" charset="0"/>
                <a:hlinkClick r:id="rId6"/>
              </a:rPr>
              <a:t>Backpropagation</a:t>
            </a:r>
            <a:endParaRPr kumimoji="0" lang="en-US" altLang="en-US" sz="17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700" b="0" i="0" u="none" strike="noStrike" cap="none" normalizeH="0" baseline="0" dirty="0">
                <a:ln>
                  <a:noFill/>
                </a:ln>
                <a:effectLst/>
                <a:latin typeface="Arial" panose="020B0604020202020204" pitchFamily="34" charset="0"/>
              </a:rPr>
              <a:t>Propagate error backward layer by layer</a:t>
            </a:r>
          </a:p>
          <a:p>
            <a:pPr marL="0" marR="0" lvl="0" indent="0" defTabSz="914400" rtl="0" eaLnBrk="0" fontAlgn="base" latinLnBrk="0" hangingPunct="0">
              <a:lnSpc>
                <a:spcPct val="110000"/>
              </a:lnSpc>
              <a:spcBef>
                <a:spcPct val="0"/>
              </a:spcBef>
              <a:spcAft>
                <a:spcPts val="600"/>
              </a:spcAft>
              <a:buClrTx/>
              <a:buSzTx/>
              <a:buNone/>
              <a:tabLst/>
            </a:pPr>
            <a:r>
              <a:rPr kumimoji="0" lang="en-US" altLang="en-US" sz="1700" b="0" i="0" u="none" strike="noStrike" cap="none" normalizeH="0" baseline="0" dirty="0">
                <a:ln>
                  <a:noFill/>
                </a:ln>
                <a:effectLst/>
                <a:latin typeface="Arial" panose="020B0604020202020204" pitchFamily="34" charset="0"/>
              </a:rPr>
              <a:t>Assign each weight its “blame” (gradient)</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7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700" b="1" i="0" u="none" strike="noStrike" cap="none" normalizeH="0" baseline="0" dirty="0">
                <a:ln>
                  <a:noFill/>
                </a:ln>
                <a:effectLst/>
                <a:latin typeface="Arial" panose="020B0604020202020204" pitchFamily="34" charset="0"/>
                <a:hlinkClick r:id="rId7"/>
              </a:rPr>
              <a:t>Gradient Descent</a:t>
            </a:r>
            <a:endParaRPr kumimoji="0" lang="en-US" altLang="en-US" sz="17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700" b="0" i="0" u="none" strike="noStrike" cap="none" normalizeH="0" baseline="0" dirty="0">
                <a:ln>
                  <a:noFill/>
                </a:ln>
                <a:effectLst/>
                <a:latin typeface="Arial" panose="020B0604020202020204" pitchFamily="34" charset="0"/>
              </a:rPr>
              <a:t>Update rule: </a:t>
            </a:r>
            <a:r>
              <a:rPr kumimoji="0" lang="en-US" altLang="en-US" sz="1700" b="0" i="0" u="none" strike="noStrike" cap="none" normalizeH="0" baseline="0" dirty="0">
                <a:ln>
                  <a:noFill/>
                </a:ln>
                <a:effectLst/>
                <a:latin typeface="Arial Unicode MS"/>
              </a:rPr>
              <a:t>w ← w – η · (dLoss/dw)</a:t>
            </a:r>
            <a:endParaRPr kumimoji="0" lang="en-US" altLang="en-US" sz="1700" b="0" i="0" u="none" strike="noStrike" cap="none" normalizeH="0" baseline="0" dirty="0">
              <a:ln>
                <a:noFill/>
              </a:ln>
              <a:effectLst/>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700" b="0" i="0" u="none" strike="noStrike" cap="none" normalizeH="0" baseline="0" dirty="0">
                <a:ln>
                  <a:noFill/>
                </a:ln>
                <a:effectLst/>
                <a:latin typeface="Arial" panose="020B0604020202020204" pitchFamily="34" charset="0"/>
              </a:rPr>
              <a:t>η = learning rate → step size</a:t>
            </a:r>
          </a:p>
        </p:txBody>
      </p:sp>
      <p:pic>
        <p:nvPicPr>
          <p:cNvPr id="8195" name="Picture 3" descr="Chain Rule (Explained w/ 7 Step-by-Step Examples!)">
            <a:extLst>
              <a:ext uri="{FF2B5EF4-FFF2-40B4-BE49-F238E27FC236}">
                <a16:creationId xmlns:a16="http://schemas.microsoft.com/office/drawing/2014/main" id="{F316DC18-6183-96D1-32CA-AE09EE04E9B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096000" y="1881947"/>
            <a:ext cx="5456279" cy="3069156"/>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204" name="Group 820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820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820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0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0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0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1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1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1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1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1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1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1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821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1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1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2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2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822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2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2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2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2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2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2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2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3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823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grpSp>
    </p:spTree>
    <p:extLst>
      <p:ext uri="{BB962C8B-B14F-4D97-AF65-F5344CB8AC3E}">
        <p14:creationId xmlns:p14="http://schemas.microsoft.com/office/powerpoint/2010/main" val="3828514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0C811F47-1733-0589-C07E-8996C3E3BB50}"/>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EA6CEEAB-9FD2-2F93-97DC-7D513385280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0" name="Group 9">
            <a:extLst>
              <a:ext uri="{FF2B5EF4-FFF2-40B4-BE49-F238E27FC236}">
                <a16:creationId xmlns:a16="http://schemas.microsoft.com/office/drawing/2014/main" id="{ADD64680-F19D-A489-AFA2-7B50AA60C9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5C1A26DA-F789-A74F-7D9E-2AE49E9E878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12" name="Freeform 6">
              <a:extLst>
                <a:ext uri="{FF2B5EF4-FFF2-40B4-BE49-F238E27FC236}">
                  <a16:creationId xmlns:a16="http://schemas.microsoft.com/office/drawing/2014/main" id="{F862FE2C-B8A6-EC8D-0F35-2B089FA993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 name="Freeform 7">
              <a:extLst>
                <a:ext uri="{FF2B5EF4-FFF2-40B4-BE49-F238E27FC236}">
                  <a16:creationId xmlns:a16="http://schemas.microsoft.com/office/drawing/2014/main" id="{A2AC3A48-CDAB-8AEC-9016-C91F849418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 name="Rectangle 8">
              <a:extLst>
                <a:ext uri="{FF2B5EF4-FFF2-40B4-BE49-F238E27FC236}">
                  <a16:creationId xmlns:a16="http://schemas.microsoft.com/office/drawing/2014/main" id="{104F2B8A-4008-31CA-03AC-FAC002BA975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15" name="Freeform 9">
              <a:extLst>
                <a:ext uri="{FF2B5EF4-FFF2-40B4-BE49-F238E27FC236}">
                  <a16:creationId xmlns:a16="http://schemas.microsoft.com/office/drawing/2014/main" id="{E3BF1190-7BA8-E15E-7117-AD8EC76CF6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6" name="Freeform 10">
              <a:extLst>
                <a:ext uri="{FF2B5EF4-FFF2-40B4-BE49-F238E27FC236}">
                  <a16:creationId xmlns:a16="http://schemas.microsoft.com/office/drawing/2014/main" id="{5C5EF2A4-269E-B4D3-ABC5-9059DF87DE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7" name="Freeform 11">
              <a:extLst>
                <a:ext uri="{FF2B5EF4-FFF2-40B4-BE49-F238E27FC236}">
                  <a16:creationId xmlns:a16="http://schemas.microsoft.com/office/drawing/2014/main" id="{E55BFB3E-87E8-5608-BBB8-27D3C8790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8" name="Freeform 12">
              <a:extLst>
                <a:ext uri="{FF2B5EF4-FFF2-40B4-BE49-F238E27FC236}">
                  <a16:creationId xmlns:a16="http://schemas.microsoft.com/office/drawing/2014/main" id="{B10850F0-7A70-0E4A-F16E-79C74F6F4D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9" name="Freeform 13">
              <a:extLst>
                <a:ext uri="{FF2B5EF4-FFF2-40B4-BE49-F238E27FC236}">
                  <a16:creationId xmlns:a16="http://schemas.microsoft.com/office/drawing/2014/main" id="{95DF44DA-DFB7-8E39-B6F4-F33A66D532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0" name="Freeform 14">
              <a:extLst>
                <a:ext uri="{FF2B5EF4-FFF2-40B4-BE49-F238E27FC236}">
                  <a16:creationId xmlns:a16="http://schemas.microsoft.com/office/drawing/2014/main" id="{65B1E244-48FE-40F3-D2DA-A4556A1154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1" name="Freeform 15">
              <a:extLst>
                <a:ext uri="{FF2B5EF4-FFF2-40B4-BE49-F238E27FC236}">
                  <a16:creationId xmlns:a16="http://schemas.microsoft.com/office/drawing/2014/main" id="{0EEDCE90-A9BD-014A-1403-2E83078B4F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2" name="Freeform 16">
              <a:extLst>
                <a:ext uri="{FF2B5EF4-FFF2-40B4-BE49-F238E27FC236}">
                  <a16:creationId xmlns:a16="http://schemas.microsoft.com/office/drawing/2014/main" id="{5EDEADE1-1982-A971-462A-0FF2A862FA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3" name="Freeform 17">
              <a:extLst>
                <a:ext uri="{FF2B5EF4-FFF2-40B4-BE49-F238E27FC236}">
                  <a16:creationId xmlns:a16="http://schemas.microsoft.com/office/drawing/2014/main" id="{7043FD71-AB2F-F6D9-5925-1E6B1F3F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4" name="Freeform 18">
              <a:extLst>
                <a:ext uri="{FF2B5EF4-FFF2-40B4-BE49-F238E27FC236}">
                  <a16:creationId xmlns:a16="http://schemas.microsoft.com/office/drawing/2014/main" id="{13F83865-FE4F-7F95-DDCA-32C49E7F12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5" name="Freeform 19">
              <a:extLst>
                <a:ext uri="{FF2B5EF4-FFF2-40B4-BE49-F238E27FC236}">
                  <a16:creationId xmlns:a16="http://schemas.microsoft.com/office/drawing/2014/main" id="{CB5CF87C-49E1-63E4-143B-DED3FF6DA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6" name="Freeform 20">
              <a:extLst>
                <a:ext uri="{FF2B5EF4-FFF2-40B4-BE49-F238E27FC236}">
                  <a16:creationId xmlns:a16="http://schemas.microsoft.com/office/drawing/2014/main" id="{CE757F05-7BA5-88D1-534F-B4ACD72EF0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7" name="Freeform 21">
              <a:extLst>
                <a:ext uri="{FF2B5EF4-FFF2-40B4-BE49-F238E27FC236}">
                  <a16:creationId xmlns:a16="http://schemas.microsoft.com/office/drawing/2014/main" id="{70FC7A00-830B-ABDF-0D2B-0ABC63C2A5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8" name="Freeform 22">
              <a:extLst>
                <a:ext uri="{FF2B5EF4-FFF2-40B4-BE49-F238E27FC236}">
                  <a16:creationId xmlns:a16="http://schemas.microsoft.com/office/drawing/2014/main" id="{508AA3A0-6AB6-C0BD-5E52-A0BFE5C36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9" name="Freeform 23">
              <a:extLst>
                <a:ext uri="{FF2B5EF4-FFF2-40B4-BE49-F238E27FC236}">
                  <a16:creationId xmlns:a16="http://schemas.microsoft.com/office/drawing/2014/main" id="{6E5392C2-B6AF-1AAA-675A-FDC3253CC1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0" name="Freeform 24">
              <a:extLst>
                <a:ext uri="{FF2B5EF4-FFF2-40B4-BE49-F238E27FC236}">
                  <a16:creationId xmlns:a16="http://schemas.microsoft.com/office/drawing/2014/main" id="{E6DF2874-E6C2-D073-5E22-C5478AE5B3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1" name="Freeform 25">
              <a:extLst>
                <a:ext uri="{FF2B5EF4-FFF2-40B4-BE49-F238E27FC236}">
                  <a16:creationId xmlns:a16="http://schemas.microsoft.com/office/drawing/2014/main" id="{5FD93B2E-8297-2048-D10E-EB81523D2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2" name="Freeform 26">
              <a:extLst>
                <a:ext uri="{FF2B5EF4-FFF2-40B4-BE49-F238E27FC236}">
                  <a16:creationId xmlns:a16="http://schemas.microsoft.com/office/drawing/2014/main" id="{C98D8295-682D-F0E3-D44A-B8F7027362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3" name="Freeform 27">
              <a:extLst>
                <a:ext uri="{FF2B5EF4-FFF2-40B4-BE49-F238E27FC236}">
                  <a16:creationId xmlns:a16="http://schemas.microsoft.com/office/drawing/2014/main" id="{8D864D65-AF51-4C83-4662-AA88BADE3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4" name="Freeform 28">
              <a:extLst>
                <a:ext uri="{FF2B5EF4-FFF2-40B4-BE49-F238E27FC236}">
                  <a16:creationId xmlns:a16="http://schemas.microsoft.com/office/drawing/2014/main" id="{D9A3BF8A-AF52-08ED-9A04-86F6188AC4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5" name="Freeform 29">
              <a:extLst>
                <a:ext uri="{FF2B5EF4-FFF2-40B4-BE49-F238E27FC236}">
                  <a16:creationId xmlns:a16="http://schemas.microsoft.com/office/drawing/2014/main" id="{475154F0-CB3E-8771-6D41-64A83875A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6" name="Freeform 30">
              <a:extLst>
                <a:ext uri="{FF2B5EF4-FFF2-40B4-BE49-F238E27FC236}">
                  <a16:creationId xmlns:a16="http://schemas.microsoft.com/office/drawing/2014/main" id="{11BE916B-9B91-DE33-684E-FA4153FE29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7" name="Freeform 31">
              <a:extLst>
                <a:ext uri="{FF2B5EF4-FFF2-40B4-BE49-F238E27FC236}">
                  <a16:creationId xmlns:a16="http://schemas.microsoft.com/office/drawing/2014/main" id="{D99B86DD-1EC4-CCB2-2110-304DD5ACD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8" name="Freeform 32">
              <a:extLst>
                <a:ext uri="{FF2B5EF4-FFF2-40B4-BE49-F238E27FC236}">
                  <a16:creationId xmlns:a16="http://schemas.microsoft.com/office/drawing/2014/main" id="{BD0682DB-1EC1-A11B-4A72-662BC982A5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39" name="Rectangle 33">
              <a:extLst>
                <a:ext uri="{FF2B5EF4-FFF2-40B4-BE49-F238E27FC236}">
                  <a16:creationId xmlns:a16="http://schemas.microsoft.com/office/drawing/2014/main" id="{6E67FB8C-EF92-D14A-3DBF-A8CBA017590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40" name="Freeform 34">
              <a:extLst>
                <a:ext uri="{FF2B5EF4-FFF2-40B4-BE49-F238E27FC236}">
                  <a16:creationId xmlns:a16="http://schemas.microsoft.com/office/drawing/2014/main" id="{1164A7AA-6956-F2F7-D477-568E9FB4FA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1" name="Freeform 35">
              <a:extLst>
                <a:ext uri="{FF2B5EF4-FFF2-40B4-BE49-F238E27FC236}">
                  <a16:creationId xmlns:a16="http://schemas.microsoft.com/office/drawing/2014/main" id="{D5A6933F-250B-2283-5664-2A1A6EC5F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2" name="Freeform 36">
              <a:extLst>
                <a:ext uri="{FF2B5EF4-FFF2-40B4-BE49-F238E27FC236}">
                  <a16:creationId xmlns:a16="http://schemas.microsoft.com/office/drawing/2014/main" id="{707ED263-6385-6D02-5A00-9978B065A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3" name="Freeform 37">
              <a:extLst>
                <a:ext uri="{FF2B5EF4-FFF2-40B4-BE49-F238E27FC236}">
                  <a16:creationId xmlns:a16="http://schemas.microsoft.com/office/drawing/2014/main" id="{EBC40A08-A9EB-F0F7-8A76-1167770BD1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4" name="Freeform 38">
              <a:extLst>
                <a:ext uri="{FF2B5EF4-FFF2-40B4-BE49-F238E27FC236}">
                  <a16:creationId xmlns:a16="http://schemas.microsoft.com/office/drawing/2014/main" id="{7433E3A1-3729-2000-E55A-6AE187DDC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5" name="Freeform 39">
              <a:extLst>
                <a:ext uri="{FF2B5EF4-FFF2-40B4-BE49-F238E27FC236}">
                  <a16:creationId xmlns:a16="http://schemas.microsoft.com/office/drawing/2014/main" id="{637B72B4-3BE1-B482-D140-02CD4651D3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6" name="Freeform 40">
              <a:extLst>
                <a:ext uri="{FF2B5EF4-FFF2-40B4-BE49-F238E27FC236}">
                  <a16:creationId xmlns:a16="http://schemas.microsoft.com/office/drawing/2014/main" id="{4350B186-300F-5A4A-4BE6-CED8EDD275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7" name="Freeform 41">
              <a:extLst>
                <a:ext uri="{FF2B5EF4-FFF2-40B4-BE49-F238E27FC236}">
                  <a16:creationId xmlns:a16="http://schemas.microsoft.com/office/drawing/2014/main" id="{BFFFEDF1-C1E4-3E14-99D0-E97659036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8" name="Freeform 42">
              <a:extLst>
                <a:ext uri="{FF2B5EF4-FFF2-40B4-BE49-F238E27FC236}">
                  <a16:creationId xmlns:a16="http://schemas.microsoft.com/office/drawing/2014/main" id="{569354A3-6ACD-4BE7-5EA5-DF21A6C02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49" name="Freeform 43">
              <a:extLst>
                <a:ext uri="{FF2B5EF4-FFF2-40B4-BE49-F238E27FC236}">
                  <a16:creationId xmlns:a16="http://schemas.microsoft.com/office/drawing/2014/main" id="{17EFD347-D5C5-A0AA-B8DD-74AB9800BE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0" name="Freeform 44">
              <a:extLst>
                <a:ext uri="{FF2B5EF4-FFF2-40B4-BE49-F238E27FC236}">
                  <a16:creationId xmlns:a16="http://schemas.microsoft.com/office/drawing/2014/main" id="{02AEE817-A983-0B26-827B-03E10CFEF6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1" name="Rectangle 45">
              <a:extLst>
                <a:ext uri="{FF2B5EF4-FFF2-40B4-BE49-F238E27FC236}">
                  <a16:creationId xmlns:a16="http://schemas.microsoft.com/office/drawing/2014/main" id="{731AF3E7-4018-C508-067D-0F6D4840939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52" name="Freeform 46">
              <a:extLst>
                <a:ext uri="{FF2B5EF4-FFF2-40B4-BE49-F238E27FC236}">
                  <a16:creationId xmlns:a16="http://schemas.microsoft.com/office/drawing/2014/main" id="{BA9CB88E-B1D3-33A5-C769-BB18B9DD06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3" name="Freeform 47">
              <a:extLst>
                <a:ext uri="{FF2B5EF4-FFF2-40B4-BE49-F238E27FC236}">
                  <a16:creationId xmlns:a16="http://schemas.microsoft.com/office/drawing/2014/main" id="{B674B16A-7173-333D-C60D-85A2B12252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4" name="Freeform 48">
              <a:extLst>
                <a:ext uri="{FF2B5EF4-FFF2-40B4-BE49-F238E27FC236}">
                  <a16:creationId xmlns:a16="http://schemas.microsoft.com/office/drawing/2014/main" id="{C67D59A8-FA48-7684-6C49-FFDBED5BA0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5" name="Freeform 49">
              <a:extLst>
                <a:ext uri="{FF2B5EF4-FFF2-40B4-BE49-F238E27FC236}">
                  <a16:creationId xmlns:a16="http://schemas.microsoft.com/office/drawing/2014/main" id="{56C49195-83D0-93F5-6738-C93C916DE1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6" name="Freeform 50">
              <a:extLst>
                <a:ext uri="{FF2B5EF4-FFF2-40B4-BE49-F238E27FC236}">
                  <a16:creationId xmlns:a16="http://schemas.microsoft.com/office/drawing/2014/main" id="{8F06C6EF-9A2C-282A-09A8-EFEBBAE029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7" name="Freeform 51">
              <a:extLst>
                <a:ext uri="{FF2B5EF4-FFF2-40B4-BE49-F238E27FC236}">
                  <a16:creationId xmlns:a16="http://schemas.microsoft.com/office/drawing/2014/main" id="{CF3D710E-DC51-F4BB-7AF5-77D3C33E0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8" name="Freeform 52">
              <a:extLst>
                <a:ext uri="{FF2B5EF4-FFF2-40B4-BE49-F238E27FC236}">
                  <a16:creationId xmlns:a16="http://schemas.microsoft.com/office/drawing/2014/main" id="{F2EF0F87-B30E-B69F-4B85-2348BDF40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59" name="Freeform 53">
              <a:extLst>
                <a:ext uri="{FF2B5EF4-FFF2-40B4-BE49-F238E27FC236}">
                  <a16:creationId xmlns:a16="http://schemas.microsoft.com/office/drawing/2014/main" id="{3BFC39F7-3E0D-94E7-DFF9-5302175FD7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0" name="Freeform 54">
              <a:extLst>
                <a:ext uri="{FF2B5EF4-FFF2-40B4-BE49-F238E27FC236}">
                  <a16:creationId xmlns:a16="http://schemas.microsoft.com/office/drawing/2014/main" id="{64CB24DE-BEE0-F451-6853-B9F7590852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1" name="Freeform 55">
              <a:extLst>
                <a:ext uri="{FF2B5EF4-FFF2-40B4-BE49-F238E27FC236}">
                  <a16:creationId xmlns:a16="http://schemas.microsoft.com/office/drawing/2014/main" id="{DA0EFA38-C682-5470-E825-1A1884427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2" name="Freeform 56">
              <a:extLst>
                <a:ext uri="{FF2B5EF4-FFF2-40B4-BE49-F238E27FC236}">
                  <a16:creationId xmlns:a16="http://schemas.microsoft.com/office/drawing/2014/main" id="{5E432CC3-FC05-5DDE-579F-F6B5C3D35E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3" name="Freeform 57">
              <a:extLst>
                <a:ext uri="{FF2B5EF4-FFF2-40B4-BE49-F238E27FC236}">
                  <a16:creationId xmlns:a16="http://schemas.microsoft.com/office/drawing/2014/main" id="{B858980B-3835-F008-3286-99DFEA11F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4" name="Freeform 58">
              <a:extLst>
                <a:ext uri="{FF2B5EF4-FFF2-40B4-BE49-F238E27FC236}">
                  <a16:creationId xmlns:a16="http://schemas.microsoft.com/office/drawing/2014/main" id="{39BB6930-8E3D-7D5E-4DC6-059F9AB980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grpSp>
      <p:grpSp>
        <p:nvGrpSpPr>
          <p:cNvPr id="66" name="Group 65">
            <a:extLst>
              <a:ext uri="{FF2B5EF4-FFF2-40B4-BE49-F238E27FC236}">
                <a16:creationId xmlns:a16="http://schemas.microsoft.com/office/drawing/2014/main" id="{5CAC70CB-5B35-3346-D896-8148B65305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7" name="Rectangle 66">
              <a:extLst>
                <a:ext uri="{FF2B5EF4-FFF2-40B4-BE49-F238E27FC236}">
                  <a16:creationId xmlns:a16="http://schemas.microsoft.com/office/drawing/2014/main" id="{FD91B4EB-FC4D-E36A-CB92-C565F00A0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2">
              <a:extLst>
                <a:ext uri="{FF2B5EF4-FFF2-40B4-BE49-F238E27FC236}">
                  <a16:creationId xmlns:a16="http://schemas.microsoft.com/office/drawing/2014/main" id="{47C9E260-5220-6587-4114-D2D73AEED2B0}"/>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70" name="Round Diagonal Corner Rectangle 7">
            <a:extLst>
              <a:ext uri="{FF2B5EF4-FFF2-40B4-BE49-F238E27FC236}">
                <a16:creationId xmlns:a16="http://schemas.microsoft.com/office/drawing/2014/main" id="{6C4E0715-56B0-3A25-AD3C-B8EBE5D50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2" name="Group 71">
            <a:extLst>
              <a:ext uri="{FF2B5EF4-FFF2-40B4-BE49-F238E27FC236}">
                <a16:creationId xmlns:a16="http://schemas.microsoft.com/office/drawing/2014/main" id="{DB8DC6A8-CA88-BE1D-1545-BF0A04B117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73" name="Freeform 32">
              <a:extLst>
                <a:ext uri="{FF2B5EF4-FFF2-40B4-BE49-F238E27FC236}">
                  <a16:creationId xmlns:a16="http://schemas.microsoft.com/office/drawing/2014/main" id="{874D4570-7D38-1180-7904-DC350D421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4" name="Freeform 33">
              <a:extLst>
                <a:ext uri="{FF2B5EF4-FFF2-40B4-BE49-F238E27FC236}">
                  <a16:creationId xmlns:a16="http://schemas.microsoft.com/office/drawing/2014/main" id="{784CF811-0505-D6F2-972C-3A598A1710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5" name="Freeform 34">
              <a:extLst>
                <a:ext uri="{FF2B5EF4-FFF2-40B4-BE49-F238E27FC236}">
                  <a16:creationId xmlns:a16="http://schemas.microsoft.com/office/drawing/2014/main" id="{48C80273-B0A5-8E68-66F2-C72017680E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6" name="Freeform 37">
              <a:extLst>
                <a:ext uri="{FF2B5EF4-FFF2-40B4-BE49-F238E27FC236}">
                  <a16:creationId xmlns:a16="http://schemas.microsoft.com/office/drawing/2014/main" id="{5BFB8A89-971D-9305-3945-A6E038C24E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7" name="Freeform 35">
              <a:extLst>
                <a:ext uri="{FF2B5EF4-FFF2-40B4-BE49-F238E27FC236}">
                  <a16:creationId xmlns:a16="http://schemas.microsoft.com/office/drawing/2014/main" id="{D1E3D667-6910-22FB-D023-1E0E63D317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8" name="Freeform 36">
              <a:extLst>
                <a:ext uri="{FF2B5EF4-FFF2-40B4-BE49-F238E27FC236}">
                  <a16:creationId xmlns:a16="http://schemas.microsoft.com/office/drawing/2014/main" id="{5E6BB2F9-CF65-D878-1A58-7296C5D6FB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9" name="Freeform 38">
              <a:extLst>
                <a:ext uri="{FF2B5EF4-FFF2-40B4-BE49-F238E27FC236}">
                  <a16:creationId xmlns:a16="http://schemas.microsoft.com/office/drawing/2014/main" id="{8B7FDF15-5046-13E8-C541-7F311128D9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0" name="Freeform 39">
              <a:extLst>
                <a:ext uri="{FF2B5EF4-FFF2-40B4-BE49-F238E27FC236}">
                  <a16:creationId xmlns:a16="http://schemas.microsoft.com/office/drawing/2014/main" id="{CB13E776-21B0-5274-0E0E-F02A4EBC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1" name="Freeform 40">
              <a:extLst>
                <a:ext uri="{FF2B5EF4-FFF2-40B4-BE49-F238E27FC236}">
                  <a16:creationId xmlns:a16="http://schemas.microsoft.com/office/drawing/2014/main" id="{D0AC488A-0BAF-C892-A528-517208D10F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2" name="Rectangle 41">
              <a:extLst>
                <a:ext uri="{FF2B5EF4-FFF2-40B4-BE49-F238E27FC236}">
                  <a16:creationId xmlns:a16="http://schemas.microsoft.com/office/drawing/2014/main" id="{44FC688F-8D8D-CB6E-221C-53F295610E3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3" name="Freeform 32">
              <a:extLst>
                <a:ext uri="{FF2B5EF4-FFF2-40B4-BE49-F238E27FC236}">
                  <a16:creationId xmlns:a16="http://schemas.microsoft.com/office/drawing/2014/main" id="{67EFC84B-91EA-6E36-1CA6-33D39553D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4" name="Freeform 33">
              <a:extLst>
                <a:ext uri="{FF2B5EF4-FFF2-40B4-BE49-F238E27FC236}">
                  <a16:creationId xmlns:a16="http://schemas.microsoft.com/office/drawing/2014/main" id="{7C96FD8D-2C7C-B64B-7657-E049F1D3E3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5" name="Freeform 34">
              <a:extLst>
                <a:ext uri="{FF2B5EF4-FFF2-40B4-BE49-F238E27FC236}">
                  <a16:creationId xmlns:a16="http://schemas.microsoft.com/office/drawing/2014/main" id="{0C8DFB4A-F8CE-25DD-9CEC-1E872BDC4CA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6" name="Freeform 37">
              <a:extLst>
                <a:ext uri="{FF2B5EF4-FFF2-40B4-BE49-F238E27FC236}">
                  <a16:creationId xmlns:a16="http://schemas.microsoft.com/office/drawing/2014/main" id="{077BCED2-0D64-D964-BF01-EEE81C9C75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7" name="Freeform 35">
              <a:extLst>
                <a:ext uri="{FF2B5EF4-FFF2-40B4-BE49-F238E27FC236}">
                  <a16:creationId xmlns:a16="http://schemas.microsoft.com/office/drawing/2014/main" id="{C7975C40-B3C2-0DD7-DBD3-32CFF8DB4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8" name="Freeform 36">
              <a:extLst>
                <a:ext uri="{FF2B5EF4-FFF2-40B4-BE49-F238E27FC236}">
                  <a16:creationId xmlns:a16="http://schemas.microsoft.com/office/drawing/2014/main" id="{4CEB8444-3988-7B83-9583-DD029142C9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9" name="Freeform 38">
              <a:extLst>
                <a:ext uri="{FF2B5EF4-FFF2-40B4-BE49-F238E27FC236}">
                  <a16:creationId xmlns:a16="http://schemas.microsoft.com/office/drawing/2014/main" id="{C1AF8602-C428-34CA-0FD8-419D230087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0" name="Freeform 39">
              <a:extLst>
                <a:ext uri="{FF2B5EF4-FFF2-40B4-BE49-F238E27FC236}">
                  <a16:creationId xmlns:a16="http://schemas.microsoft.com/office/drawing/2014/main" id="{EC771B9C-7D3B-47E7-5CEF-87AB0021B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1" name="Freeform 40">
              <a:extLst>
                <a:ext uri="{FF2B5EF4-FFF2-40B4-BE49-F238E27FC236}">
                  <a16:creationId xmlns:a16="http://schemas.microsoft.com/office/drawing/2014/main" id="{4E3D5C55-3181-6188-2179-240287F571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2" name="Rectangle 41">
              <a:extLst>
                <a:ext uri="{FF2B5EF4-FFF2-40B4-BE49-F238E27FC236}">
                  <a16:creationId xmlns:a16="http://schemas.microsoft.com/office/drawing/2014/main" id="{C0F09710-0217-8832-55B1-9783829487E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grpSp>
      <p:sp>
        <p:nvSpPr>
          <p:cNvPr id="2" name="Title 1">
            <a:extLst>
              <a:ext uri="{FF2B5EF4-FFF2-40B4-BE49-F238E27FC236}">
                <a16:creationId xmlns:a16="http://schemas.microsoft.com/office/drawing/2014/main" id="{A794D140-9995-B2F9-77ED-B5956F15D6E0}"/>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800" dirty="0">
                <a:solidFill>
                  <a:srgbClr val="FFFFFF"/>
                </a:solidFill>
              </a:rPr>
              <a:t>Ready for Episode 4?</a:t>
            </a:r>
          </a:p>
        </p:txBody>
      </p:sp>
      <p:sp>
        <p:nvSpPr>
          <p:cNvPr id="3" name="Content Placeholder 2">
            <a:extLst>
              <a:ext uri="{FF2B5EF4-FFF2-40B4-BE49-F238E27FC236}">
                <a16:creationId xmlns:a16="http://schemas.microsoft.com/office/drawing/2014/main" id="{23543E24-CE33-7375-65DC-0CD67CEFBDE0}"/>
              </a:ext>
            </a:extLst>
          </p:cNvPr>
          <p:cNvSpPr>
            <a:spLocks noGrp="1"/>
          </p:cNvSpPr>
          <p:nvPr>
            <p:ph idx="1"/>
          </p:nvPr>
        </p:nvSpPr>
        <p:spPr>
          <a:xfrm>
            <a:off x="2667001" y="3602038"/>
            <a:ext cx="6857999" cy="953029"/>
          </a:xfrm>
        </p:spPr>
        <p:txBody>
          <a:bodyPr vert="horz" lIns="91440" tIns="45720" rIns="91440" bIns="45720" rtlCol="0">
            <a:normAutofit/>
          </a:bodyPr>
          <a:lstStyle/>
          <a:p>
            <a:pPr marL="0" indent="0" algn="ctr">
              <a:buNone/>
            </a:pPr>
            <a:r>
              <a:rPr lang="en-US" sz="2000" cap="all" dirty="0">
                <a:solidFill>
                  <a:schemeClr val="bg2"/>
                </a:solidFill>
              </a:rPr>
              <a:t>From Weights to Wisdom: Understanding Neural Network Learning</a:t>
            </a:r>
          </a:p>
        </p:txBody>
      </p:sp>
    </p:spTree>
    <p:extLst>
      <p:ext uri="{BB962C8B-B14F-4D97-AF65-F5344CB8AC3E}">
        <p14:creationId xmlns:p14="http://schemas.microsoft.com/office/powerpoint/2010/main" val="41119236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048D2FA3-B2A9-CB50-BE72-36D90382F5FB}"/>
            </a:ext>
          </a:extLst>
        </p:cNvPr>
        <p:cNvGrpSpPr/>
        <p:nvPr/>
      </p:nvGrpSpPr>
      <p:grpSpPr>
        <a:xfrm>
          <a:off x="0" y="0"/>
          <a:ext cx="0" cy="0"/>
          <a:chOff x="0" y="0"/>
          <a:chExt cx="0" cy="0"/>
        </a:xfrm>
      </p:grpSpPr>
      <p:pic>
        <p:nvPicPr>
          <p:cNvPr id="8" name="Picture 2">
            <a:extLst>
              <a:ext uri="{FF2B5EF4-FFF2-40B4-BE49-F238E27FC236}">
                <a16:creationId xmlns:a16="http://schemas.microsoft.com/office/drawing/2014/main" id="{A42C1198-41F7-5B3B-B2B4-2CDB9177DE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08E7B7FD-C9B8-1DBE-5386-F696E8EF72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E1BA3AE3-2285-3B84-C994-CEC70DA6CC9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12" name="Freeform 6">
              <a:extLst>
                <a:ext uri="{FF2B5EF4-FFF2-40B4-BE49-F238E27FC236}">
                  <a16:creationId xmlns:a16="http://schemas.microsoft.com/office/drawing/2014/main" id="{4F751E51-0B4D-5083-95CE-5F10AAFE0C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3" name="Freeform 7">
              <a:extLst>
                <a:ext uri="{FF2B5EF4-FFF2-40B4-BE49-F238E27FC236}">
                  <a16:creationId xmlns:a16="http://schemas.microsoft.com/office/drawing/2014/main" id="{5EC1D387-1789-4EC8-6548-72B3975E04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4" name="Rectangle 8">
              <a:extLst>
                <a:ext uri="{FF2B5EF4-FFF2-40B4-BE49-F238E27FC236}">
                  <a16:creationId xmlns:a16="http://schemas.microsoft.com/office/drawing/2014/main" id="{BF1A7897-A758-A305-3235-77A0EF6259A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15" name="Freeform 9">
              <a:extLst>
                <a:ext uri="{FF2B5EF4-FFF2-40B4-BE49-F238E27FC236}">
                  <a16:creationId xmlns:a16="http://schemas.microsoft.com/office/drawing/2014/main" id="{5E046761-2F7D-BFB0-CA8C-9E2807FDA0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6" name="Freeform 10">
              <a:extLst>
                <a:ext uri="{FF2B5EF4-FFF2-40B4-BE49-F238E27FC236}">
                  <a16:creationId xmlns:a16="http://schemas.microsoft.com/office/drawing/2014/main" id="{A77E9006-9A93-F4FC-009B-DDF4C2913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7" name="Freeform 11">
              <a:extLst>
                <a:ext uri="{FF2B5EF4-FFF2-40B4-BE49-F238E27FC236}">
                  <a16:creationId xmlns:a16="http://schemas.microsoft.com/office/drawing/2014/main" id="{9BCA1874-89C2-4E9D-CDA6-642DFFF6E1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8" name="Freeform 12">
              <a:extLst>
                <a:ext uri="{FF2B5EF4-FFF2-40B4-BE49-F238E27FC236}">
                  <a16:creationId xmlns:a16="http://schemas.microsoft.com/office/drawing/2014/main" id="{CD4F2CDC-F6A6-7ED7-FE27-FF755818CA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9" name="Freeform 13">
              <a:extLst>
                <a:ext uri="{FF2B5EF4-FFF2-40B4-BE49-F238E27FC236}">
                  <a16:creationId xmlns:a16="http://schemas.microsoft.com/office/drawing/2014/main" id="{216C97EE-9F98-3B2D-0643-2765355CD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0" name="Freeform 14">
              <a:extLst>
                <a:ext uri="{FF2B5EF4-FFF2-40B4-BE49-F238E27FC236}">
                  <a16:creationId xmlns:a16="http://schemas.microsoft.com/office/drawing/2014/main" id="{98B1193F-90FB-85D8-7B99-40E2CC0A3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1" name="Freeform 15">
              <a:extLst>
                <a:ext uri="{FF2B5EF4-FFF2-40B4-BE49-F238E27FC236}">
                  <a16:creationId xmlns:a16="http://schemas.microsoft.com/office/drawing/2014/main" id="{9EEF74EE-635D-2914-DF94-819A2E3F41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2" name="Freeform 16">
              <a:extLst>
                <a:ext uri="{FF2B5EF4-FFF2-40B4-BE49-F238E27FC236}">
                  <a16:creationId xmlns:a16="http://schemas.microsoft.com/office/drawing/2014/main" id="{68E6A31F-0C1A-BFA9-E5A8-92C21C6F63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 name="Freeform 17">
              <a:extLst>
                <a:ext uri="{FF2B5EF4-FFF2-40B4-BE49-F238E27FC236}">
                  <a16:creationId xmlns:a16="http://schemas.microsoft.com/office/drawing/2014/main" id="{284E1FC6-C7D2-FEC7-B96F-0641415AB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4" name="Freeform 18">
              <a:extLst>
                <a:ext uri="{FF2B5EF4-FFF2-40B4-BE49-F238E27FC236}">
                  <a16:creationId xmlns:a16="http://schemas.microsoft.com/office/drawing/2014/main" id="{794BBC9D-AAA0-EF42-E9D5-94842FB137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5" name="Freeform 19">
              <a:extLst>
                <a:ext uri="{FF2B5EF4-FFF2-40B4-BE49-F238E27FC236}">
                  <a16:creationId xmlns:a16="http://schemas.microsoft.com/office/drawing/2014/main" id="{1D5DEB88-B386-1D8F-BA09-91F613B32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6" name="Freeform 20">
              <a:extLst>
                <a:ext uri="{FF2B5EF4-FFF2-40B4-BE49-F238E27FC236}">
                  <a16:creationId xmlns:a16="http://schemas.microsoft.com/office/drawing/2014/main" id="{F2DB8F11-0537-F0B2-BBD9-AED836BBD3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7" name="Freeform 21">
              <a:extLst>
                <a:ext uri="{FF2B5EF4-FFF2-40B4-BE49-F238E27FC236}">
                  <a16:creationId xmlns:a16="http://schemas.microsoft.com/office/drawing/2014/main" id="{6AA86B06-A236-B875-5778-76482E0DAED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8" name="Freeform 22">
              <a:extLst>
                <a:ext uri="{FF2B5EF4-FFF2-40B4-BE49-F238E27FC236}">
                  <a16:creationId xmlns:a16="http://schemas.microsoft.com/office/drawing/2014/main" id="{271B24F6-7877-3512-DFB8-A623EEB0F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9" name="Freeform 23">
              <a:extLst>
                <a:ext uri="{FF2B5EF4-FFF2-40B4-BE49-F238E27FC236}">
                  <a16:creationId xmlns:a16="http://schemas.microsoft.com/office/drawing/2014/main" id="{309030DB-A5DE-23B8-BB21-AD84A3E84D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0" name="Freeform 24">
              <a:extLst>
                <a:ext uri="{FF2B5EF4-FFF2-40B4-BE49-F238E27FC236}">
                  <a16:creationId xmlns:a16="http://schemas.microsoft.com/office/drawing/2014/main" id="{D5F157E1-2C51-B094-DB5E-125394C4A3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1" name="Freeform 25">
              <a:extLst>
                <a:ext uri="{FF2B5EF4-FFF2-40B4-BE49-F238E27FC236}">
                  <a16:creationId xmlns:a16="http://schemas.microsoft.com/office/drawing/2014/main" id="{3C5259DE-946A-302A-45FF-197BCFE16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2" name="Freeform 26">
              <a:extLst>
                <a:ext uri="{FF2B5EF4-FFF2-40B4-BE49-F238E27FC236}">
                  <a16:creationId xmlns:a16="http://schemas.microsoft.com/office/drawing/2014/main" id="{9438D661-186C-484E-9C7B-670E8CF110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3" name="Freeform 27">
              <a:extLst>
                <a:ext uri="{FF2B5EF4-FFF2-40B4-BE49-F238E27FC236}">
                  <a16:creationId xmlns:a16="http://schemas.microsoft.com/office/drawing/2014/main" id="{C14FA927-6E43-74CF-5C23-26FF4F5710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4" name="Freeform 28">
              <a:extLst>
                <a:ext uri="{FF2B5EF4-FFF2-40B4-BE49-F238E27FC236}">
                  <a16:creationId xmlns:a16="http://schemas.microsoft.com/office/drawing/2014/main" id="{DC142BE6-FE74-1EBC-FB66-C77CAFFBF8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5" name="Freeform 29">
              <a:extLst>
                <a:ext uri="{FF2B5EF4-FFF2-40B4-BE49-F238E27FC236}">
                  <a16:creationId xmlns:a16="http://schemas.microsoft.com/office/drawing/2014/main" id="{879FFBA5-38E7-DB81-58AE-C869A5514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6" name="Freeform 30">
              <a:extLst>
                <a:ext uri="{FF2B5EF4-FFF2-40B4-BE49-F238E27FC236}">
                  <a16:creationId xmlns:a16="http://schemas.microsoft.com/office/drawing/2014/main" id="{9F88BBC9-6D72-1757-7031-45D483FB99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7" name="Freeform 31">
              <a:extLst>
                <a:ext uri="{FF2B5EF4-FFF2-40B4-BE49-F238E27FC236}">
                  <a16:creationId xmlns:a16="http://schemas.microsoft.com/office/drawing/2014/main" id="{A3D02CA5-D656-E844-0873-BBDA5C1FD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8" name="Freeform 32">
              <a:extLst>
                <a:ext uri="{FF2B5EF4-FFF2-40B4-BE49-F238E27FC236}">
                  <a16:creationId xmlns:a16="http://schemas.microsoft.com/office/drawing/2014/main" id="{1D50E2F2-AECC-72FF-90AE-9AD51AEA17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9" name="Rectangle 33">
              <a:extLst>
                <a:ext uri="{FF2B5EF4-FFF2-40B4-BE49-F238E27FC236}">
                  <a16:creationId xmlns:a16="http://schemas.microsoft.com/office/drawing/2014/main" id="{0790A906-3C21-1BC1-6866-DA4C7E4A621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40" name="Freeform 34">
              <a:extLst>
                <a:ext uri="{FF2B5EF4-FFF2-40B4-BE49-F238E27FC236}">
                  <a16:creationId xmlns:a16="http://schemas.microsoft.com/office/drawing/2014/main" id="{9B485368-CC97-38DA-0D63-55A0329E9C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1" name="Freeform 35">
              <a:extLst>
                <a:ext uri="{FF2B5EF4-FFF2-40B4-BE49-F238E27FC236}">
                  <a16:creationId xmlns:a16="http://schemas.microsoft.com/office/drawing/2014/main" id="{527725ED-BB69-C386-B874-9C2AD8CA8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2" name="Freeform 36">
              <a:extLst>
                <a:ext uri="{FF2B5EF4-FFF2-40B4-BE49-F238E27FC236}">
                  <a16:creationId xmlns:a16="http://schemas.microsoft.com/office/drawing/2014/main" id="{8AB22CCE-F361-68F0-1F2D-0C72AAD9A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3" name="Freeform 37">
              <a:extLst>
                <a:ext uri="{FF2B5EF4-FFF2-40B4-BE49-F238E27FC236}">
                  <a16:creationId xmlns:a16="http://schemas.microsoft.com/office/drawing/2014/main" id="{EC2F0815-9DF6-9045-28EE-27DF640CE7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4" name="Freeform 38">
              <a:extLst>
                <a:ext uri="{FF2B5EF4-FFF2-40B4-BE49-F238E27FC236}">
                  <a16:creationId xmlns:a16="http://schemas.microsoft.com/office/drawing/2014/main" id="{B386BC27-977A-A9FF-1894-66E45836A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5" name="Freeform 39">
              <a:extLst>
                <a:ext uri="{FF2B5EF4-FFF2-40B4-BE49-F238E27FC236}">
                  <a16:creationId xmlns:a16="http://schemas.microsoft.com/office/drawing/2014/main" id="{5BE89B0F-0BD4-5A8E-CC9B-3701E9C2D8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6" name="Freeform 40">
              <a:extLst>
                <a:ext uri="{FF2B5EF4-FFF2-40B4-BE49-F238E27FC236}">
                  <a16:creationId xmlns:a16="http://schemas.microsoft.com/office/drawing/2014/main" id="{310485AE-D7D2-7A39-8934-86FC2DFE32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7" name="Freeform 41">
              <a:extLst>
                <a:ext uri="{FF2B5EF4-FFF2-40B4-BE49-F238E27FC236}">
                  <a16:creationId xmlns:a16="http://schemas.microsoft.com/office/drawing/2014/main" id="{911ECC98-FC14-2321-1FEC-0A27A7D79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8" name="Freeform 42">
              <a:extLst>
                <a:ext uri="{FF2B5EF4-FFF2-40B4-BE49-F238E27FC236}">
                  <a16:creationId xmlns:a16="http://schemas.microsoft.com/office/drawing/2014/main" id="{C664BCAB-80C5-A01C-0664-53B083259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9" name="Freeform 43">
              <a:extLst>
                <a:ext uri="{FF2B5EF4-FFF2-40B4-BE49-F238E27FC236}">
                  <a16:creationId xmlns:a16="http://schemas.microsoft.com/office/drawing/2014/main" id="{DA4059D4-8143-2899-D152-FC74D8716B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0" name="Freeform 44">
              <a:extLst>
                <a:ext uri="{FF2B5EF4-FFF2-40B4-BE49-F238E27FC236}">
                  <a16:creationId xmlns:a16="http://schemas.microsoft.com/office/drawing/2014/main" id="{334B7183-48BD-4BEE-BFED-377324A91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1" name="Rectangle 45">
              <a:extLst>
                <a:ext uri="{FF2B5EF4-FFF2-40B4-BE49-F238E27FC236}">
                  <a16:creationId xmlns:a16="http://schemas.microsoft.com/office/drawing/2014/main" id="{6F136BCD-A541-06FF-0530-8840BE771C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52" name="Freeform 46">
              <a:extLst>
                <a:ext uri="{FF2B5EF4-FFF2-40B4-BE49-F238E27FC236}">
                  <a16:creationId xmlns:a16="http://schemas.microsoft.com/office/drawing/2014/main" id="{AC31E503-543E-DDE0-95AB-5F91B82B1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3" name="Freeform 47">
              <a:extLst>
                <a:ext uri="{FF2B5EF4-FFF2-40B4-BE49-F238E27FC236}">
                  <a16:creationId xmlns:a16="http://schemas.microsoft.com/office/drawing/2014/main" id="{B41FCB58-3335-6E9F-1CFA-02285CDE3F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4" name="Freeform 48">
              <a:extLst>
                <a:ext uri="{FF2B5EF4-FFF2-40B4-BE49-F238E27FC236}">
                  <a16:creationId xmlns:a16="http://schemas.microsoft.com/office/drawing/2014/main" id="{58D5323E-C1A7-D15E-F390-EC43EF9C6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5" name="Freeform 49">
              <a:extLst>
                <a:ext uri="{FF2B5EF4-FFF2-40B4-BE49-F238E27FC236}">
                  <a16:creationId xmlns:a16="http://schemas.microsoft.com/office/drawing/2014/main" id="{37C94F36-6DA6-EF1A-2273-FA29A6C088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6" name="Freeform 50">
              <a:extLst>
                <a:ext uri="{FF2B5EF4-FFF2-40B4-BE49-F238E27FC236}">
                  <a16:creationId xmlns:a16="http://schemas.microsoft.com/office/drawing/2014/main" id="{5DC184CD-000C-905B-1C37-B0B38A8F23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7" name="Freeform 51">
              <a:extLst>
                <a:ext uri="{FF2B5EF4-FFF2-40B4-BE49-F238E27FC236}">
                  <a16:creationId xmlns:a16="http://schemas.microsoft.com/office/drawing/2014/main" id="{D370832D-E8BE-747C-681E-5E0E01AAA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8" name="Freeform 52">
              <a:extLst>
                <a:ext uri="{FF2B5EF4-FFF2-40B4-BE49-F238E27FC236}">
                  <a16:creationId xmlns:a16="http://schemas.microsoft.com/office/drawing/2014/main" id="{08BEAF02-8993-1CFF-37AE-AFDD5547D1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9" name="Freeform 53">
              <a:extLst>
                <a:ext uri="{FF2B5EF4-FFF2-40B4-BE49-F238E27FC236}">
                  <a16:creationId xmlns:a16="http://schemas.microsoft.com/office/drawing/2014/main" id="{635395F9-AA77-C229-B9EF-48040EEA45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0" name="Freeform 54">
              <a:extLst>
                <a:ext uri="{FF2B5EF4-FFF2-40B4-BE49-F238E27FC236}">
                  <a16:creationId xmlns:a16="http://schemas.microsoft.com/office/drawing/2014/main" id="{09253E36-B4D9-8C06-80B5-0DF924A48B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1" name="Freeform 55">
              <a:extLst>
                <a:ext uri="{FF2B5EF4-FFF2-40B4-BE49-F238E27FC236}">
                  <a16:creationId xmlns:a16="http://schemas.microsoft.com/office/drawing/2014/main" id="{2DC67F5B-AA19-611F-3463-AF9F7C00A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2" name="Freeform 56">
              <a:extLst>
                <a:ext uri="{FF2B5EF4-FFF2-40B4-BE49-F238E27FC236}">
                  <a16:creationId xmlns:a16="http://schemas.microsoft.com/office/drawing/2014/main" id="{165C6E55-5523-807C-6EC0-8DC37E21B8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3" name="Freeform 57">
              <a:extLst>
                <a:ext uri="{FF2B5EF4-FFF2-40B4-BE49-F238E27FC236}">
                  <a16:creationId xmlns:a16="http://schemas.microsoft.com/office/drawing/2014/main" id="{4B1DD9FC-C8CA-3872-FCBE-67FBFD0232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4" name="Freeform 58">
              <a:extLst>
                <a:ext uri="{FF2B5EF4-FFF2-40B4-BE49-F238E27FC236}">
                  <a16:creationId xmlns:a16="http://schemas.microsoft.com/office/drawing/2014/main" id="{0F37F39E-1605-68A8-2481-9912D2A180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grpSp>
      <p:grpSp>
        <p:nvGrpSpPr>
          <p:cNvPr id="66" name="Group 65">
            <a:extLst>
              <a:ext uri="{FF2B5EF4-FFF2-40B4-BE49-F238E27FC236}">
                <a16:creationId xmlns:a16="http://schemas.microsoft.com/office/drawing/2014/main" id="{80D73937-D849-4E05-537E-C6E49EF63E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7" name="Rectangle 66">
              <a:extLst>
                <a:ext uri="{FF2B5EF4-FFF2-40B4-BE49-F238E27FC236}">
                  <a16:creationId xmlns:a16="http://schemas.microsoft.com/office/drawing/2014/main" id="{56A5DE06-2F19-D8E1-C7D5-D9959E4F9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2">
              <a:extLst>
                <a:ext uri="{FF2B5EF4-FFF2-40B4-BE49-F238E27FC236}">
                  <a16:creationId xmlns:a16="http://schemas.microsoft.com/office/drawing/2014/main" id="{90740811-C251-1219-4E0D-6B058B3419C2}"/>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70" name="Round Diagonal Corner Rectangle 7">
            <a:extLst>
              <a:ext uri="{FF2B5EF4-FFF2-40B4-BE49-F238E27FC236}">
                <a16:creationId xmlns:a16="http://schemas.microsoft.com/office/drawing/2014/main" id="{95C5EEA6-E97A-4206-7A60-4102E9E04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2" name="Group 71">
            <a:extLst>
              <a:ext uri="{FF2B5EF4-FFF2-40B4-BE49-F238E27FC236}">
                <a16:creationId xmlns:a16="http://schemas.microsoft.com/office/drawing/2014/main" id="{A7950200-3A16-9694-AE33-B61B4EE455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73" name="Freeform 32">
              <a:extLst>
                <a:ext uri="{FF2B5EF4-FFF2-40B4-BE49-F238E27FC236}">
                  <a16:creationId xmlns:a16="http://schemas.microsoft.com/office/drawing/2014/main" id="{C27BA154-8F14-B94A-B789-1F2B4EC3A5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4" name="Freeform 33">
              <a:extLst>
                <a:ext uri="{FF2B5EF4-FFF2-40B4-BE49-F238E27FC236}">
                  <a16:creationId xmlns:a16="http://schemas.microsoft.com/office/drawing/2014/main" id="{5493219B-067E-6207-4C32-A028F0F2CA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5" name="Freeform 34">
              <a:extLst>
                <a:ext uri="{FF2B5EF4-FFF2-40B4-BE49-F238E27FC236}">
                  <a16:creationId xmlns:a16="http://schemas.microsoft.com/office/drawing/2014/main" id="{F033AA1E-1BD1-C651-3EB2-27DEE9A397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6" name="Freeform 37">
              <a:extLst>
                <a:ext uri="{FF2B5EF4-FFF2-40B4-BE49-F238E27FC236}">
                  <a16:creationId xmlns:a16="http://schemas.microsoft.com/office/drawing/2014/main" id="{11F3EC62-5401-54D8-53C7-5D4A7152A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7" name="Freeform 35">
              <a:extLst>
                <a:ext uri="{FF2B5EF4-FFF2-40B4-BE49-F238E27FC236}">
                  <a16:creationId xmlns:a16="http://schemas.microsoft.com/office/drawing/2014/main" id="{BF6B52F2-A09A-994E-9799-4B37CA02F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8" name="Freeform 36">
              <a:extLst>
                <a:ext uri="{FF2B5EF4-FFF2-40B4-BE49-F238E27FC236}">
                  <a16:creationId xmlns:a16="http://schemas.microsoft.com/office/drawing/2014/main" id="{A9B61DCC-4BF5-2176-52BA-4A9D9C23F2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9" name="Freeform 38">
              <a:extLst>
                <a:ext uri="{FF2B5EF4-FFF2-40B4-BE49-F238E27FC236}">
                  <a16:creationId xmlns:a16="http://schemas.microsoft.com/office/drawing/2014/main" id="{2954D302-56BA-AA42-1607-B9F8351A75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0" name="Freeform 39">
              <a:extLst>
                <a:ext uri="{FF2B5EF4-FFF2-40B4-BE49-F238E27FC236}">
                  <a16:creationId xmlns:a16="http://schemas.microsoft.com/office/drawing/2014/main" id="{8EC0B45C-DC12-DB83-2CFA-B608C98408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1" name="Freeform 40">
              <a:extLst>
                <a:ext uri="{FF2B5EF4-FFF2-40B4-BE49-F238E27FC236}">
                  <a16:creationId xmlns:a16="http://schemas.microsoft.com/office/drawing/2014/main" id="{57FE7FE2-05EC-3D32-3BD0-A856F589B3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2" name="Rectangle 41">
              <a:extLst>
                <a:ext uri="{FF2B5EF4-FFF2-40B4-BE49-F238E27FC236}">
                  <a16:creationId xmlns:a16="http://schemas.microsoft.com/office/drawing/2014/main" id="{E8849AD6-DBEA-D5C4-1905-1B358488082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3" name="Freeform 32">
              <a:extLst>
                <a:ext uri="{FF2B5EF4-FFF2-40B4-BE49-F238E27FC236}">
                  <a16:creationId xmlns:a16="http://schemas.microsoft.com/office/drawing/2014/main" id="{39BFDA05-56C8-3008-F2C7-B6BBA4E2F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4" name="Freeform 33">
              <a:extLst>
                <a:ext uri="{FF2B5EF4-FFF2-40B4-BE49-F238E27FC236}">
                  <a16:creationId xmlns:a16="http://schemas.microsoft.com/office/drawing/2014/main" id="{C2603C04-1D5B-F526-6850-FC4D33355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5" name="Freeform 34">
              <a:extLst>
                <a:ext uri="{FF2B5EF4-FFF2-40B4-BE49-F238E27FC236}">
                  <a16:creationId xmlns:a16="http://schemas.microsoft.com/office/drawing/2014/main" id="{FA30320D-092E-0550-69ED-D3E5B1EC7E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6" name="Freeform 37">
              <a:extLst>
                <a:ext uri="{FF2B5EF4-FFF2-40B4-BE49-F238E27FC236}">
                  <a16:creationId xmlns:a16="http://schemas.microsoft.com/office/drawing/2014/main" id="{FC3CA4FA-F8EF-FE69-4F45-F745B4A3BD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7" name="Freeform 35">
              <a:extLst>
                <a:ext uri="{FF2B5EF4-FFF2-40B4-BE49-F238E27FC236}">
                  <a16:creationId xmlns:a16="http://schemas.microsoft.com/office/drawing/2014/main" id="{22B98FCE-F554-1584-7B6C-FC790B0F3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8" name="Freeform 36">
              <a:extLst>
                <a:ext uri="{FF2B5EF4-FFF2-40B4-BE49-F238E27FC236}">
                  <a16:creationId xmlns:a16="http://schemas.microsoft.com/office/drawing/2014/main" id="{E8D9D718-A5E4-7761-CE6C-05EF6D54F6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9" name="Freeform 38">
              <a:extLst>
                <a:ext uri="{FF2B5EF4-FFF2-40B4-BE49-F238E27FC236}">
                  <a16:creationId xmlns:a16="http://schemas.microsoft.com/office/drawing/2014/main" id="{F6463454-F6F8-4C87-7D84-F6BF73D35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0" name="Freeform 39">
              <a:extLst>
                <a:ext uri="{FF2B5EF4-FFF2-40B4-BE49-F238E27FC236}">
                  <a16:creationId xmlns:a16="http://schemas.microsoft.com/office/drawing/2014/main" id="{E4F4819B-9F58-49E5-2840-5E603309D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1" name="Freeform 40">
              <a:extLst>
                <a:ext uri="{FF2B5EF4-FFF2-40B4-BE49-F238E27FC236}">
                  <a16:creationId xmlns:a16="http://schemas.microsoft.com/office/drawing/2014/main" id="{84206054-178D-4BB6-1A0A-F33C01EF9B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2" name="Rectangle 41">
              <a:extLst>
                <a:ext uri="{FF2B5EF4-FFF2-40B4-BE49-F238E27FC236}">
                  <a16:creationId xmlns:a16="http://schemas.microsoft.com/office/drawing/2014/main" id="{941AA714-6099-2DD1-C683-B605C5DAA8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grpSp>
      <p:sp>
        <p:nvSpPr>
          <p:cNvPr id="2" name="Title 1">
            <a:extLst>
              <a:ext uri="{FF2B5EF4-FFF2-40B4-BE49-F238E27FC236}">
                <a16:creationId xmlns:a16="http://schemas.microsoft.com/office/drawing/2014/main" id="{AB38229C-3C42-9726-B1F6-E5726476C7C9}"/>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800" dirty="0">
                <a:solidFill>
                  <a:srgbClr val="FFFFFF"/>
                </a:solidFill>
              </a:rPr>
              <a:t>Episode 4:</a:t>
            </a:r>
          </a:p>
        </p:txBody>
      </p:sp>
      <p:sp>
        <p:nvSpPr>
          <p:cNvPr id="3" name="Content Placeholder 2">
            <a:extLst>
              <a:ext uri="{FF2B5EF4-FFF2-40B4-BE49-F238E27FC236}">
                <a16:creationId xmlns:a16="http://schemas.microsoft.com/office/drawing/2014/main" id="{0F9A5196-ABAF-FF76-6925-F9B337562109}"/>
              </a:ext>
            </a:extLst>
          </p:cNvPr>
          <p:cNvSpPr>
            <a:spLocks noGrp="1"/>
          </p:cNvSpPr>
          <p:nvPr>
            <p:ph idx="1"/>
          </p:nvPr>
        </p:nvSpPr>
        <p:spPr>
          <a:xfrm>
            <a:off x="2667001" y="3602038"/>
            <a:ext cx="6857999" cy="953029"/>
          </a:xfrm>
        </p:spPr>
        <p:txBody>
          <a:bodyPr vert="horz" lIns="91440" tIns="45720" rIns="91440" bIns="45720" rtlCol="0">
            <a:normAutofit/>
          </a:bodyPr>
          <a:lstStyle/>
          <a:p>
            <a:pPr marL="0" indent="0" algn="ctr">
              <a:buNone/>
            </a:pPr>
            <a:r>
              <a:rPr lang="en-US" sz="2000" cap="all" dirty="0">
                <a:solidFill>
                  <a:schemeClr val="bg2"/>
                </a:solidFill>
              </a:rPr>
              <a:t>From Weights to Wisdom: Understanding Neural Network Learning</a:t>
            </a:r>
          </a:p>
        </p:txBody>
      </p:sp>
    </p:spTree>
    <p:extLst>
      <p:ext uri="{BB962C8B-B14F-4D97-AF65-F5344CB8AC3E}">
        <p14:creationId xmlns:p14="http://schemas.microsoft.com/office/powerpoint/2010/main" val="1887426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248" name="Rectangle 10247">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10250"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2DB2831-7AC2-16C4-B975-237445D5F9D9}"/>
              </a:ext>
            </a:extLst>
          </p:cNvPr>
          <p:cNvSpPr>
            <a:spLocks noGrp="1"/>
          </p:cNvSpPr>
          <p:nvPr>
            <p:ph type="title"/>
          </p:nvPr>
        </p:nvSpPr>
        <p:spPr>
          <a:xfrm>
            <a:off x="1149350" y="491490"/>
            <a:ext cx="4459286" cy="661987"/>
          </a:xfrm>
        </p:spPr>
        <p:txBody>
          <a:bodyPr>
            <a:normAutofit/>
          </a:bodyPr>
          <a:lstStyle/>
          <a:p>
            <a:r>
              <a:rPr lang="en-US" sz="3200" b="1" dirty="0"/>
              <a:t>Deep Learning Basics</a:t>
            </a:r>
          </a:p>
        </p:txBody>
      </p:sp>
      <p:pic>
        <p:nvPicPr>
          <p:cNvPr id="10243" name="Picture 3" descr="Free neural network thought mind vector">
            <a:extLst>
              <a:ext uri="{FF2B5EF4-FFF2-40B4-BE49-F238E27FC236}">
                <a16:creationId xmlns:a16="http://schemas.microsoft.com/office/drawing/2014/main" id="{F6378F6B-BB3E-33F9-1ED1-86A9B91EA57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33913" y="618518"/>
            <a:ext cx="4980452" cy="559601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0252" name="Group 10251">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0253"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10254"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55"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56"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57"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58"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59"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60"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61"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62"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63"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64"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10265"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66"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67"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68"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69"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txBody>
            <a:bodyPr/>
            <a:lstStyle/>
            <a:p>
              <a:endParaRPr lang="en-US" dirty="0"/>
            </a:p>
          </p:txBody>
        </p:sp>
        <p:sp>
          <p:nvSpPr>
            <p:cNvPr id="10270"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71"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72"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73"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74"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75"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76"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77"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78"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sp>
          <p:nvSpPr>
            <p:cNvPr id="10279"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a:lstStyle/>
            <a:p>
              <a:endParaRPr lang="en-US" dirty="0"/>
            </a:p>
          </p:txBody>
        </p:sp>
      </p:grpSp>
      <p:graphicFrame>
        <p:nvGraphicFramePr>
          <p:cNvPr id="6" name="Rectangle 1">
            <a:extLst>
              <a:ext uri="{FF2B5EF4-FFF2-40B4-BE49-F238E27FC236}">
                <a16:creationId xmlns:a16="http://schemas.microsoft.com/office/drawing/2014/main" id="{13A9CE84-2F82-6B1B-B105-19959D54A36D}"/>
              </a:ext>
            </a:extLst>
          </p:cNvPr>
          <p:cNvGraphicFramePr>
            <a:graphicFrameLocks noGrp="1"/>
          </p:cNvGraphicFramePr>
          <p:nvPr>
            <p:ph idx="1"/>
            <p:extLst>
              <p:ext uri="{D42A27DB-BD31-4B8C-83A1-F6EECF244321}">
                <p14:modId xmlns:p14="http://schemas.microsoft.com/office/powerpoint/2010/main" val="2572112064"/>
              </p:ext>
            </p:extLst>
          </p:nvPr>
        </p:nvGraphicFramePr>
        <p:xfrm>
          <a:off x="1141412" y="1153477"/>
          <a:ext cx="4459287" cy="50610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51717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6F0B-1AD8-BD12-394A-A8292E405F81}"/>
              </a:ext>
            </a:extLst>
          </p:cNvPr>
          <p:cNvSpPr>
            <a:spLocks noGrp="1"/>
          </p:cNvSpPr>
          <p:nvPr>
            <p:ph type="title"/>
          </p:nvPr>
        </p:nvSpPr>
        <p:spPr>
          <a:xfrm>
            <a:off x="3657599" y="618518"/>
            <a:ext cx="7389811" cy="1478570"/>
          </a:xfrm>
        </p:spPr>
        <p:txBody>
          <a:bodyPr>
            <a:normAutofit/>
          </a:bodyPr>
          <a:lstStyle/>
          <a:p>
            <a:r>
              <a:rPr lang="en-US" b="1" dirty="0">
                <a:hlinkClick r:id="rId4"/>
              </a:rPr>
              <a:t>Large Language Models</a:t>
            </a:r>
            <a:endParaRPr lang="en-US" b="1" dirty="0"/>
          </a:p>
        </p:txBody>
      </p:sp>
      <p:sp>
        <p:nvSpPr>
          <p:cNvPr id="11291" name="Round Single Corner Rectangle 16">
            <a:extLst>
              <a:ext uri="{FF2B5EF4-FFF2-40B4-BE49-F238E27FC236}">
                <a16:creationId xmlns:a16="http://schemas.microsoft.com/office/drawing/2014/main" id="{292371A1-518E-483F-8EF1-A9B3920AF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4973" y="390550"/>
            <a:ext cx="2559744" cy="1391825"/>
          </a:xfrm>
          <a:prstGeom prst="round1Rect">
            <a:avLst>
              <a:gd name="adj" fmla="val 14792"/>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77" name="Picture 13">
            <a:hlinkClick r:id="rId5"/>
            <a:extLst>
              <a:ext uri="{FF2B5EF4-FFF2-40B4-BE49-F238E27FC236}">
                <a16:creationId xmlns:a16="http://schemas.microsoft.com/office/drawing/2014/main" id="{944E6FDB-E3B5-09B7-14D4-61315EAB648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2551" y="668627"/>
            <a:ext cx="2258568" cy="835670"/>
          </a:xfrm>
          <a:prstGeom prst="rect">
            <a:avLst/>
          </a:prstGeom>
          <a:noFill/>
          <a:extLst>
            <a:ext uri="{909E8E84-426E-40DD-AFC4-6F175D3DCCD1}">
              <a14:hiddenFill xmlns:a14="http://schemas.microsoft.com/office/drawing/2010/main">
                <a:solidFill>
                  <a:srgbClr val="FFFFFF"/>
                </a:solidFill>
              </a14:hiddenFill>
            </a:ext>
          </a:extLst>
        </p:spPr>
      </p:pic>
      <p:sp>
        <p:nvSpPr>
          <p:cNvPr id="11293" name="Round Diagonal Corner Rectangle 12">
            <a:extLst>
              <a:ext uri="{FF2B5EF4-FFF2-40B4-BE49-F238E27FC236}">
                <a16:creationId xmlns:a16="http://schemas.microsoft.com/office/drawing/2014/main" id="{3C0DBA35-3705-40ED-9688-0A22263EF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3" y="1939177"/>
            <a:ext cx="2565764" cy="1390732"/>
          </a:xfrm>
          <a:prstGeom prst="round2DiagRect">
            <a:avLst>
              <a:gd name="adj1" fmla="val 0"/>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9" name="Picture 5" descr="Microsoft Copilot - Wikipedia">
            <a:hlinkClick r:id="rId7"/>
            <a:extLst>
              <a:ext uri="{FF2B5EF4-FFF2-40B4-BE49-F238E27FC236}">
                <a16:creationId xmlns:a16="http://schemas.microsoft.com/office/drawing/2014/main" id="{A530BE5B-86BA-0448-5A4B-F4CD0F83492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549367" y="2104106"/>
            <a:ext cx="1064936" cy="1064936"/>
          </a:xfrm>
          <a:prstGeom prst="rect">
            <a:avLst/>
          </a:prstGeom>
          <a:noFill/>
          <a:extLst>
            <a:ext uri="{909E8E84-426E-40DD-AFC4-6F175D3DCCD1}">
              <a14:hiddenFill xmlns:a14="http://schemas.microsoft.com/office/drawing/2010/main">
                <a:solidFill>
                  <a:srgbClr val="FFFFFF"/>
                </a:solidFill>
              </a14:hiddenFill>
            </a:ext>
          </a:extLst>
        </p:spPr>
      </p:pic>
      <p:sp>
        <p:nvSpPr>
          <p:cNvPr id="11295" name="Round Diagonal Corner Rectangle 21">
            <a:extLst>
              <a:ext uri="{FF2B5EF4-FFF2-40B4-BE49-F238E27FC236}">
                <a16:creationId xmlns:a16="http://schemas.microsoft.com/office/drawing/2014/main" id="{3367FF23-7C1A-448D-80B5-42D6C6B72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3" y="3508116"/>
            <a:ext cx="2565764" cy="1390732"/>
          </a:xfrm>
          <a:prstGeom prst="round2DiagRect">
            <a:avLst>
              <a:gd name="adj1" fmla="val 0"/>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267" name="Picture 3">
            <a:hlinkClick r:id="rId9"/>
            <a:extLst>
              <a:ext uri="{FF2B5EF4-FFF2-40B4-BE49-F238E27FC236}">
                <a16:creationId xmlns:a16="http://schemas.microsoft.com/office/drawing/2014/main" id="{527160BA-4198-BCD9-13CD-1311A18F34BC}"/>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135225" y="3673045"/>
            <a:ext cx="1893219" cy="1064936"/>
          </a:xfrm>
          <a:prstGeom prst="rect">
            <a:avLst/>
          </a:prstGeom>
          <a:noFill/>
          <a:extLst>
            <a:ext uri="{909E8E84-426E-40DD-AFC4-6F175D3DCCD1}">
              <a14:hiddenFill xmlns:a14="http://schemas.microsoft.com/office/drawing/2010/main">
                <a:solidFill>
                  <a:srgbClr val="FFFFFF"/>
                </a:solidFill>
              </a14:hiddenFill>
            </a:ext>
          </a:extLst>
        </p:spPr>
      </p:pic>
      <p:sp>
        <p:nvSpPr>
          <p:cNvPr id="11297" name="Round Single Corner Rectangle 18">
            <a:extLst>
              <a:ext uri="{FF2B5EF4-FFF2-40B4-BE49-F238E27FC236}">
                <a16:creationId xmlns:a16="http://schemas.microsoft.com/office/drawing/2014/main" id="{49A1AE74-4931-4D1F-8DDB-2326273C3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04973" y="5048627"/>
            <a:ext cx="2559744" cy="1379645"/>
          </a:xfrm>
          <a:prstGeom prst="round1Rect">
            <a:avLst>
              <a:gd name="adj" fmla="val 14792"/>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64" name="Picture 16">
            <a:hlinkClick r:id="rId11"/>
            <a:extLst>
              <a:ext uri="{FF2B5EF4-FFF2-40B4-BE49-F238E27FC236}">
                <a16:creationId xmlns:a16="http://schemas.microsoft.com/office/drawing/2014/main" id="{05F17B05-D3B2-21F2-4EFC-46F5C597B0A7}"/>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682484" y="5198407"/>
            <a:ext cx="798701" cy="10649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D41DBC32-12D8-C274-AEF3-084F8CBD2061}"/>
              </a:ext>
            </a:extLst>
          </p:cNvPr>
          <p:cNvSpPr>
            <a:spLocks noGrp="1" noChangeArrowheads="1"/>
          </p:cNvSpPr>
          <p:nvPr>
            <p:ph idx="1"/>
          </p:nvPr>
        </p:nvSpPr>
        <p:spPr bwMode="auto">
          <a:xfrm>
            <a:off x="3657599" y="2249487"/>
            <a:ext cx="7389812" cy="35417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10000"/>
          </a:bodyPr>
          <a:lstStyle/>
          <a:p>
            <a:pPr marL="0" marR="0" lvl="0" indent="0" defTabSz="914400" rtl="0" eaLnBrk="0" fontAlgn="base" latinLnBrk="0" hangingPunct="0">
              <a:lnSpc>
                <a:spcPct val="110000"/>
              </a:lnSpc>
              <a:spcBef>
                <a:spcPct val="0"/>
              </a:spcBef>
              <a:spcAft>
                <a:spcPts val="600"/>
              </a:spcAft>
              <a:buClrTx/>
              <a:buSzTx/>
              <a:buNone/>
              <a:tabLst/>
            </a:pPr>
            <a:r>
              <a:rPr kumimoji="0" lang="en-US" altLang="en-US" sz="1400" b="1" i="0" u="none" strike="noStrike" cap="none" normalizeH="0" baseline="0" dirty="0">
                <a:ln>
                  <a:noFill/>
                </a:ln>
                <a:effectLst/>
                <a:latin typeface="Arial" panose="020B0604020202020204" pitchFamily="34" charset="0"/>
                <a:cs typeface="Arial" panose="020B0604020202020204" pitchFamily="34" charset="0"/>
                <a:hlinkClick r:id="rId13"/>
              </a:rPr>
              <a:t>What is an LLM?</a:t>
            </a:r>
            <a:br>
              <a:rPr kumimoji="0" lang="en-US" altLang="en-US" sz="1400" b="0" i="0" u="none" strike="noStrike" cap="none" normalizeH="0" baseline="0" dirty="0">
                <a:ln>
                  <a:noFill/>
                </a:ln>
                <a:effectLst/>
                <a:latin typeface="Arial" panose="020B0604020202020204" pitchFamily="34" charset="0"/>
                <a:cs typeface="Arial" panose="020B0604020202020204" pitchFamily="34" charset="0"/>
              </a:rPr>
            </a:br>
            <a:r>
              <a:rPr kumimoji="0" lang="en-US" altLang="en-US" sz="1400" b="0" i="0" u="none" strike="noStrike" cap="none" normalizeH="0" baseline="0" dirty="0">
                <a:ln>
                  <a:noFill/>
                </a:ln>
                <a:effectLst/>
                <a:latin typeface="Arial" panose="020B0604020202020204" pitchFamily="34" charset="0"/>
                <a:cs typeface="Arial" panose="020B0604020202020204" pitchFamily="34" charset="0"/>
              </a:rPr>
              <a:t>A Transformer-based deep net with billions+ of parameters, trained via self-supervised next-word (or masked-word) prediction.</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400" b="1"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400" b="1" i="0" u="none" strike="noStrike" cap="none" normalizeH="0" baseline="0" dirty="0">
                <a:ln>
                  <a:noFill/>
                </a:ln>
                <a:effectLst/>
                <a:latin typeface="Arial" panose="020B0604020202020204" pitchFamily="34" charset="0"/>
                <a:cs typeface="Arial" panose="020B0604020202020204" pitchFamily="34" charset="0"/>
                <a:hlinkClick r:id="rId14"/>
              </a:rPr>
              <a:t>Training Scale</a:t>
            </a:r>
            <a:br>
              <a:rPr kumimoji="0" lang="en-US" altLang="en-US" sz="1400" b="0" i="0" u="none" strike="noStrike" cap="none" normalizeH="0" baseline="0" dirty="0">
                <a:ln>
                  <a:noFill/>
                </a:ln>
                <a:effectLst/>
                <a:latin typeface="Arial" panose="020B0604020202020204" pitchFamily="34" charset="0"/>
                <a:cs typeface="Arial" panose="020B0604020202020204" pitchFamily="34" charset="0"/>
              </a:rPr>
            </a:br>
            <a:r>
              <a:rPr kumimoji="0" lang="en-US" altLang="en-US" sz="1400" b="0" i="0" u="none" strike="noStrike" cap="none" normalizeH="0" baseline="0" dirty="0">
                <a:ln>
                  <a:noFill/>
                </a:ln>
                <a:effectLst/>
                <a:latin typeface="Arial" panose="020B0604020202020204" pitchFamily="34" charset="0"/>
                <a:cs typeface="Arial" panose="020B0604020202020204" pitchFamily="34" charset="0"/>
              </a:rPr>
              <a:t>GPT-3 had ~175 B parameters on ≈ 500 B tokens; larger models keep improving as they grow.</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400" b="1"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400" b="1" i="0" u="none" strike="noStrike" cap="none" normalizeH="0" baseline="0" dirty="0">
                <a:ln>
                  <a:noFill/>
                </a:ln>
                <a:effectLst/>
                <a:latin typeface="Arial" panose="020B0604020202020204" pitchFamily="34" charset="0"/>
                <a:cs typeface="Arial" panose="020B0604020202020204" pitchFamily="34" charset="0"/>
              </a:rPr>
              <a:t>Capabilities</a:t>
            </a:r>
            <a:br>
              <a:rPr kumimoji="0" lang="en-US" altLang="en-US" sz="1400" b="0" i="0" u="none" strike="noStrike" cap="none" normalizeH="0" baseline="0" dirty="0">
                <a:ln>
                  <a:noFill/>
                </a:ln>
                <a:effectLst/>
                <a:latin typeface="Arial" panose="020B0604020202020204" pitchFamily="34" charset="0"/>
                <a:cs typeface="Arial" panose="020B0604020202020204" pitchFamily="34" charset="0"/>
              </a:rPr>
            </a:br>
            <a:r>
              <a:rPr kumimoji="0" lang="en-US" altLang="en-US" sz="1400" b="0" i="0" u="none" strike="noStrike" cap="none" normalizeH="0" baseline="0" dirty="0">
                <a:ln>
                  <a:noFill/>
                </a:ln>
                <a:effectLst/>
                <a:latin typeface="Arial" panose="020B0604020202020204" pitchFamily="34" charset="0"/>
                <a:cs typeface="Arial" panose="020B0604020202020204" pitchFamily="34" charset="0"/>
              </a:rPr>
              <a:t>Fluent text generation, translation, Q&amp;A, code synthesis—via statistical language modeling.</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400" b="1"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400" b="1" i="0" u="none" strike="noStrike" cap="none" normalizeH="0" baseline="0" dirty="0">
                <a:ln>
                  <a:noFill/>
                </a:ln>
                <a:effectLst/>
                <a:latin typeface="Arial" panose="020B0604020202020204" pitchFamily="34" charset="0"/>
                <a:cs typeface="Arial" panose="020B0604020202020204" pitchFamily="34" charset="0"/>
                <a:hlinkClick r:id="rId15"/>
              </a:rPr>
              <a:t>Emergent Behaviors</a:t>
            </a:r>
            <a:br>
              <a:rPr kumimoji="0" lang="en-US" altLang="en-US" sz="1400" b="0" i="0" u="none" strike="noStrike" cap="none" normalizeH="0" baseline="0" dirty="0">
                <a:ln>
                  <a:noFill/>
                </a:ln>
                <a:effectLst/>
                <a:latin typeface="Arial" panose="020B0604020202020204" pitchFamily="34" charset="0"/>
                <a:cs typeface="Arial" panose="020B0604020202020204" pitchFamily="34" charset="0"/>
              </a:rPr>
            </a:br>
            <a:r>
              <a:rPr kumimoji="0" lang="en-US" altLang="en-US" sz="1400" b="0" i="0" u="none" strike="noStrike" cap="none" normalizeH="0" baseline="0" dirty="0">
                <a:ln>
                  <a:noFill/>
                </a:ln>
                <a:effectLst/>
                <a:latin typeface="Arial" panose="020B0604020202020204" pitchFamily="34" charset="0"/>
                <a:cs typeface="Arial" panose="020B0604020202020204" pitchFamily="34" charset="0"/>
              </a:rPr>
              <a:t>Untrained skills (basic math, reasoning) appear once models cross scale thresholds.</a:t>
            </a:r>
          </a:p>
          <a:p>
            <a:pPr eaLnBrk="0" fontAlgn="base" hangingPunct="0">
              <a:lnSpc>
                <a:spcPct val="110000"/>
              </a:lnSpc>
              <a:spcBef>
                <a:spcPct val="0"/>
              </a:spcBef>
              <a:spcAft>
                <a:spcPts val="600"/>
              </a:spcAft>
              <a:buSzTx/>
            </a:pPr>
            <a:r>
              <a:rPr lang="en-US" sz="1400" dirty="0">
                <a:latin typeface="Arial" panose="020B0604020202020204" pitchFamily="34" charset="0"/>
                <a:cs typeface="Arial" panose="020B0604020202020204" pitchFamily="34" charset="0"/>
              </a:rPr>
              <a:t>Some studies observe apparent jumps in abilities (e.g., reasoning) as models pass the 100 B-parameter scale, though newer analyses suggest the effect may be a measurement artifact.</a:t>
            </a: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5569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2296" name="Group 12295">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2297" name="Rectangle 12296">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298"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le 1">
            <a:extLst>
              <a:ext uri="{FF2B5EF4-FFF2-40B4-BE49-F238E27FC236}">
                <a16:creationId xmlns:a16="http://schemas.microsoft.com/office/drawing/2014/main" id="{30A3226A-58AF-7D58-EA4A-16AA9738887A}"/>
              </a:ext>
            </a:extLst>
          </p:cNvPr>
          <p:cNvSpPr>
            <a:spLocks noGrp="1"/>
          </p:cNvSpPr>
          <p:nvPr>
            <p:ph type="title"/>
          </p:nvPr>
        </p:nvSpPr>
        <p:spPr>
          <a:xfrm>
            <a:off x="6175292" y="38590"/>
            <a:ext cx="4635583" cy="849920"/>
          </a:xfrm>
        </p:spPr>
        <p:txBody>
          <a:bodyPr>
            <a:normAutofit fontScale="90000"/>
          </a:bodyPr>
          <a:lstStyle/>
          <a:p>
            <a:r>
              <a:rPr lang="en-US" b="1" dirty="0"/>
              <a:t>Data, Fine-Tuning &amp; </a:t>
            </a:r>
            <a:br>
              <a:rPr lang="en-US" b="1" dirty="0"/>
            </a:br>
            <a:r>
              <a:rPr lang="en-US" b="1" dirty="0"/>
              <a:t>Self-Supervision</a:t>
            </a:r>
          </a:p>
        </p:txBody>
      </p:sp>
      <p:pic>
        <p:nvPicPr>
          <p:cNvPr id="12291" name="Picture 3" descr="Free artificial intelligence brain thinking illustration">
            <a:extLst>
              <a:ext uri="{FF2B5EF4-FFF2-40B4-BE49-F238E27FC236}">
                <a16:creationId xmlns:a16="http://schemas.microsoft.com/office/drawing/2014/main" id="{33A9F783-AA89-AE43-6977-9397C20B83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8522" r="26359" b="-1"/>
          <a:stretch>
            <a:fillRect/>
          </a:stretch>
        </p:blipFill>
        <p:spPr bwMode="auto">
          <a:xfrm>
            <a:off x="-5597" y="10"/>
            <a:ext cx="463558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2300" name="Group 12299">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2301" name="Rectangle 12300">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dirty="0"/>
            </a:p>
          </p:txBody>
        </p:sp>
        <p:sp>
          <p:nvSpPr>
            <p:cNvPr id="12302"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03"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04" name="Rectangle 12303">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dirty="0"/>
            </a:p>
          </p:txBody>
        </p:sp>
        <p:sp>
          <p:nvSpPr>
            <p:cNvPr id="12305"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06"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07"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08"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09"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10"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11"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12"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13"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14"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15"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16"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17"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18"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19"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20"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21"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22"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23"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24"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25"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26"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27"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28"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29" name="Rectangle 12328">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dirty="0"/>
            </a:p>
          </p:txBody>
        </p:sp>
        <p:sp>
          <p:nvSpPr>
            <p:cNvPr id="12330"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31"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32"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33"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34"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35"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36"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37"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38"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39"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40"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41" name="Rectangle 12340">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dirty="0"/>
            </a:p>
          </p:txBody>
        </p:sp>
        <p:sp>
          <p:nvSpPr>
            <p:cNvPr id="12342"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43"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44"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45"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46"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47"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48"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49"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50"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51"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52"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53"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12354"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grpSp>
      <p:graphicFrame>
        <p:nvGraphicFramePr>
          <p:cNvPr id="6" name="Rectangle 1">
            <a:extLst>
              <a:ext uri="{FF2B5EF4-FFF2-40B4-BE49-F238E27FC236}">
                <a16:creationId xmlns:a16="http://schemas.microsoft.com/office/drawing/2014/main" id="{2F83FC31-4BF4-283E-62B3-B25ABF9CD08C}"/>
              </a:ext>
            </a:extLst>
          </p:cNvPr>
          <p:cNvGraphicFramePr>
            <a:graphicFrameLocks noGrp="1"/>
          </p:cNvGraphicFramePr>
          <p:nvPr>
            <p:ph idx="1"/>
            <p:extLst>
              <p:ext uri="{D42A27DB-BD31-4B8C-83A1-F6EECF244321}">
                <p14:modId xmlns:p14="http://schemas.microsoft.com/office/powerpoint/2010/main" val="1185962707"/>
              </p:ext>
            </p:extLst>
          </p:nvPr>
        </p:nvGraphicFramePr>
        <p:xfrm>
          <a:off x="5371766" y="1123518"/>
          <a:ext cx="6078453" cy="54868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298168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5130" name="Rectangle 512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513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FFBC625F-E421-AFEB-4961-F65EA4DDCFC2}"/>
              </a:ext>
            </a:extLst>
          </p:cNvPr>
          <p:cNvSpPr>
            <a:spLocks noGrp="1"/>
          </p:cNvSpPr>
          <p:nvPr>
            <p:ph type="title"/>
          </p:nvPr>
        </p:nvSpPr>
        <p:spPr>
          <a:xfrm>
            <a:off x="1220788" y="37493"/>
            <a:ext cx="10315573" cy="1478570"/>
          </a:xfrm>
        </p:spPr>
        <p:txBody>
          <a:bodyPr vert="horz" lIns="91440" tIns="45720" rIns="91440" bIns="45720" rtlCol="0" anchor="ctr">
            <a:normAutofit/>
          </a:bodyPr>
          <a:lstStyle/>
          <a:p>
            <a:r>
              <a:rPr lang="en-US" sz="3200" b="1" dirty="0"/>
              <a:t>Overfitting &amp; How We Judge Success</a:t>
            </a:r>
          </a:p>
        </p:txBody>
      </p:sp>
      <p:sp>
        <p:nvSpPr>
          <p:cNvPr id="8" name="TextBox 7">
            <a:extLst>
              <a:ext uri="{FF2B5EF4-FFF2-40B4-BE49-F238E27FC236}">
                <a16:creationId xmlns:a16="http://schemas.microsoft.com/office/drawing/2014/main" id="{5181BF88-D7D6-9467-8BB2-1FA1113AB9BA}"/>
              </a:ext>
            </a:extLst>
          </p:cNvPr>
          <p:cNvSpPr txBox="1"/>
          <p:nvPr/>
        </p:nvSpPr>
        <p:spPr>
          <a:xfrm>
            <a:off x="1060449" y="1501245"/>
            <a:ext cx="5260933" cy="4820180"/>
          </a:xfrm>
          <a:prstGeom prst="rect">
            <a:avLst/>
          </a:prstGeom>
        </p:spPr>
        <p:txBody>
          <a:bodyPr vert="horz" lIns="91440" tIns="45720" rIns="91440" bIns="45720" rtlCol="0">
            <a:normAutofit fontScale="92500" lnSpcReduction="10000"/>
          </a:bodyPr>
          <a:lstStyle/>
          <a:p>
            <a:pPr defTabSz="914400">
              <a:lnSpc>
                <a:spcPct val="110000"/>
              </a:lnSpc>
              <a:spcAft>
                <a:spcPts val="600"/>
              </a:spcAft>
              <a:buSzPct val="125000"/>
            </a:pPr>
            <a:r>
              <a:rPr lang="en-US" sz="1600" b="1" dirty="0"/>
              <a:t>Train → Validation → Test</a:t>
            </a:r>
          </a:p>
          <a:p>
            <a:pPr marL="285750" indent="-228600" defTabSz="914400">
              <a:lnSpc>
                <a:spcPct val="110000"/>
              </a:lnSpc>
              <a:spcAft>
                <a:spcPts val="600"/>
              </a:spcAft>
              <a:buSzPct val="125000"/>
              <a:buFont typeface="Arial" panose="020B0604020202020204" pitchFamily="34" charset="0"/>
              <a:buChar char="•"/>
            </a:pPr>
            <a:r>
              <a:rPr lang="en-US" sz="1600" dirty="0"/>
              <a:t>Separate data splits reveal true generalization.</a:t>
            </a:r>
          </a:p>
          <a:p>
            <a:pPr defTabSz="914400">
              <a:lnSpc>
                <a:spcPct val="110000"/>
              </a:lnSpc>
              <a:spcAft>
                <a:spcPts val="600"/>
              </a:spcAft>
              <a:buSzPct val="125000"/>
            </a:pPr>
            <a:r>
              <a:rPr lang="en-US" sz="1600" b="1" dirty="0">
                <a:hlinkClick r:id="rId5"/>
              </a:rPr>
              <a:t>Spot Overfitting</a:t>
            </a:r>
            <a:endParaRPr lang="en-US" sz="1600" b="1" dirty="0"/>
          </a:p>
          <a:p>
            <a:pPr marL="285750" indent="-228600" defTabSz="914400">
              <a:lnSpc>
                <a:spcPct val="110000"/>
              </a:lnSpc>
              <a:spcAft>
                <a:spcPts val="600"/>
              </a:spcAft>
              <a:buSzPct val="125000"/>
              <a:buFont typeface="Arial" panose="020B0604020202020204" pitchFamily="34" charset="0"/>
              <a:buChar char="•"/>
            </a:pPr>
            <a:r>
              <a:rPr lang="en-US" sz="1600" dirty="0"/>
              <a:t>Training loss decreases while validation loss increases—model memorizes noise.</a:t>
            </a:r>
          </a:p>
          <a:p>
            <a:pPr defTabSz="914400">
              <a:lnSpc>
                <a:spcPct val="110000"/>
              </a:lnSpc>
              <a:spcAft>
                <a:spcPts val="600"/>
              </a:spcAft>
              <a:buSzPct val="125000"/>
            </a:pPr>
            <a:r>
              <a:rPr lang="en-US" sz="1600" b="1" dirty="0">
                <a:hlinkClick r:id="rId6"/>
              </a:rPr>
              <a:t>Regularization Tools</a:t>
            </a:r>
            <a:endParaRPr lang="en-US" sz="1600" b="1" dirty="0"/>
          </a:p>
          <a:p>
            <a:pPr indent="-228600" defTabSz="914400">
              <a:lnSpc>
                <a:spcPct val="110000"/>
              </a:lnSpc>
              <a:spcAft>
                <a:spcPts val="600"/>
              </a:spcAft>
              <a:buSzPct val="125000"/>
              <a:buFont typeface="Arial" panose="020B0604020202020204" pitchFamily="34" charset="0"/>
              <a:buChar char="•"/>
            </a:pPr>
            <a:r>
              <a:rPr lang="en-US" sz="1600" dirty="0"/>
              <a:t>Dropout</a:t>
            </a:r>
          </a:p>
          <a:p>
            <a:pPr indent="-228600" defTabSz="914400">
              <a:lnSpc>
                <a:spcPct val="110000"/>
              </a:lnSpc>
              <a:spcAft>
                <a:spcPts val="600"/>
              </a:spcAft>
              <a:buSzPct val="125000"/>
              <a:buFont typeface="Arial" panose="020B0604020202020204" pitchFamily="34" charset="0"/>
              <a:buChar char="•"/>
            </a:pPr>
            <a:r>
              <a:rPr lang="en-US" sz="1600" dirty="0"/>
              <a:t>Weight decay (L2 penalty)</a:t>
            </a:r>
          </a:p>
          <a:p>
            <a:pPr indent="-228600" defTabSz="914400">
              <a:lnSpc>
                <a:spcPct val="110000"/>
              </a:lnSpc>
              <a:spcAft>
                <a:spcPts val="600"/>
              </a:spcAft>
              <a:buSzPct val="125000"/>
              <a:buFont typeface="Arial" panose="020B0604020202020204" pitchFamily="34" charset="0"/>
              <a:buChar char="•"/>
            </a:pPr>
            <a:r>
              <a:rPr lang="en-US" sz="1600" dirty="0">
                <a:hlinkClick r:id="rId7"/>
              </a:rPr>
              <a:t>Early stopping</a:t>
            </a:r>
            <a:endParaRPr lang="en-US" sz="1600" dirty="0"/>
          </a:p>
          <a:p>
            <a:pPr defTabSz="914400">
              <a:lnSpc>
                <a:spcPct val="110000"/>
              </a:lnSpc>
              <a:spcAft>
                <a:spcPts val="600"/>
              </a:spcAft>
              <a:buSzPct val="125000"/>
            </a:pPr>
            <a:r>
              <a:rPr lang="en-US" sz="1600" b="1" dirty="0"/>
              <a:t>Key Metrics</a:t>
            </a:r>
          </a:p>
          <a:p>
            <a:pPr marL="285750" indent="-228600" defTabSz="914400">
              <a:lnSpc>
                <a:spcPct val="110000"/>
              </a:lnSpc>
              <a:spcAft>
                <a:spcPts val="600"/>
              </a:spcAft>
              <a:buSzPct val="125000"/>
              <a:buFont typeface="Arial" panose="020B0604020202020204" pitchFamily="34" charset="0"/>
              <a:buChar char="•"/>
            </a:pPr>
            <a:r>
              <a:rPr lang="en-US" sz="1600" dirty="0">
                <a:hlinkClick r:id="rId8"/>
              </a:rPr>
              <a:t>Accuracy and F1 for classification</a:t>
            </a:r>
            <a:endParaRPr lang="en-US" sz="1600" dirty="0"/>
          </a:p>
          <a:p>
            <a:pPr marL="285750" indent="-228600" defTabSz="914400">
              <a:lnSpc>
                <a:spcPct val="110000"/>
              </a:lnSpc>
              <a:spcAft>
                <a:spcPts val="600"/>
              </a:spcAft>
              <a:buSzPct val="125000"/>
              <a:buFont typeface="Arial" panose="020B0604020202020204" pitchFamily="34" charset="0"/>
              <a:buChar char="•"/>
            </a:pPr>
            <a:r>
              <a:rPr lang="en-US" sz="1600" dirty="0">
                <a:hlinkClick r:id="rId9"/>
              </a:rPr>
              <a:t>BLEU and ROUGE</a:t>
            </a:r>
            <a:r>
              <a:rPr lang="en-US" sz="1600" dirty="0"/>
              <a:t> for language tasks</a:t>
            </a:r>
          </a:p>
          <a:p>
            <a:pPr marL="285750" indent="-228600" defTabSz="914400">
              <a:lnSpc>
                <a:spcPct val="110000"/>
              </a:lnSpc>
              <a:spcAft>
                <a:spcPts val="600"/>
              </a:spcAft>
              <a:buSzPct val="125000"/>
              <a:buFont typeface="Arial" panose="020B0604020202020204" pitchFamily="34" charset="0"/>
              <a:buChar char="•"/>
            </a:pPr>
            <a:r>
              <a:rPr lang="en-US" sz="1600" dirty="0"/>
              <a:t>Mean Squared Error (MSE) for regression</a:t>
            </a:r>
          </a:p>
          <a:p>
            <a:pPr defTabSz="914400">
              <a:lnSpc>
                <a:spcPct val="110000"/>
              </a:lnSpc>
              <a:spcAft>
                <a:spcPts val="600"/>
              </a:spcAft>
              <a:buSzPct val="125000"/>
            </a:pPr>
            <a:r>
              <a:rPr lang="en-US" sz="1600" b="1" dirty="0">
                <a:hlinkClick r:id="rId10"/>
              </a:rPr>
              <a:t>Stop Rule</a:t>
            </a:r>
            <a:endParaRPr lang="en-US" sz="1600" b="1" dirty="0"/>
          </a:p>
          <a:p>
            <a:pPr marL="285750" indent="-228600" defTabSz="914400">
              <a:lnSpc>
                <a:spcPct val="110000"/>
              </a:lnSpc>
              <a:spcAft>
                <a:spcPts val="600"/>
              </a:spcAft>
              <a:buSzPct val="125000"/>
              <a:buFont typeface="Arial" panose="020B0604020202020204" pitchFamily="34" charset="0"/>
              <a:buChar char="•"/>
            </a:pPr>
            <a:r>
              <a:rPr lang="en-US" sz="1600" dirty="0"/>
              <a:t>Save model weights at lowest validation loss—not at the last training epoch.</a:t>
            </a:r>
          </a:p>
        </p:txBody>
      </p:sp>
      <p:pic>
        <p:nvPicPr>
          <p:cNvPr id="5125" name="Picture 5" descr="What Is ChatGPT? Understanding ChatGPT's Capabilities | Grammarly">
            <a:extLst>
              <a:ext uri="{FF2B5EF4-FFF2-40B4-BE49-F238E27FC236}">
                <a16:creationId xmlns:a16="http://schemas.microsoft.com/office/drawing/2014/main" id="{AB19CEC5-7951-26A2-17A4-58E3A13B62A4}"/>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507120" y="1519342"/>
            <a:ext cx="5456279" cy="290930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134" name="Group 513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13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513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3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3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3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4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4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4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4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4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4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4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514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4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4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5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5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515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5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5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5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5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5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5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5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6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6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2891581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B8BC3-0C46-AA61-8A18-5DED85AAEF33}"/>
              </a:ext>
            </a:extLst>
          </p:cNvPr>
          <p:cNvSpPr>
            <a:spLocks noGrp="1"/>
          </p:cNvSpPr>
          <p:nvPr>
            <p:ph type="title"/>
          </p:nvPr>
        </p:nvSpPr>
        <p:spPr>
          <a:xfrm>
            <a:off x="1141412" y="618518"/>
            <a:ext cx="10261045" cy="1478570"/>
          </a:xfrm>
        </p:spPr>
        <p:txBody>
          <a:bodyPr>
            <a:normAutofit/>
          </a:bodyPr>
          <a:lstStyle/>
          <a:p>
            <a:r>
              <a:rPr lang="en-US" b="1" dirty="0">
                <a:hlinkClick r:id="rId4"/>
              </a:rPr>
              <a:t>Quantization</a:t>
            </a:r>
            <a:r>
              <a:rPr lang="en-US" b="1" dirty="0"/>
              <a:t> &amp; Why These Concepts Matter</a:t>
            </a:r>
          </a:p>
        </p:txBody>
      </p:sp>
      <p:pic>
        <p:nvPicPr>
          <p:cNvPr id="1026" name="Picture 2">
            <a:extLst>
              <a:ext uri="{FF2B5EF4-FFF2-40B4-BE49-F238E27FC236}">
                <a16:creationId xmlns:a16="http://schemas.microsoft.com/office/drawing/2014/main" id="{7364C856-00CE-0511-1D34-532139EC5DE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141411" y="2881311"/>
            <a:ext cx="4689234" cy="2286001"/>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1">
            <a:extLst>
              <a:ext uri="{FF2B5EF4-FFF2-40B4-BE49-F238E27FC236}">
                <a16:creationId xmlns:a16="http://schemas.microsoft.com/office/drawing/2014/main" id="{C45D869B-5BA2-47D4-15BE-3885541EF7E7}"/>
              </a:ext>
            </a:extLst>
          </p:cNvPr>
          <p:cNvSpPr>
            <a:spLocks noGrp="1" noChangeArrowheads="1"/>
          </p:cNvSpPr>
          <p:nvPr>
            <p:ph idx="1"/>
          </p:nvPr>
        </p:nvSpPr>
        <p:spPr bwMode="auto">
          <a:xfrm>
            <a:off x="6336727" y="2249487"/>
            <a:ext cx="4710683" cy="35417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marR="0" lvl="0" indent="0" defTabSz="914400" rtl="0" eaLnBrk="0" fontAlgn="base" latinLnBrk="0" hangingPunct="0">
              <a:lnSpc>
                <a:spcPct val="110000"/>
              </a:lnSpc>
              <a:spcBef>
                <a:spcPct val="0"/>
              </a:spcBef>
              <a:spcAft>
                <a:spcPts val="600"/>
              </a:spcAft>
              <a:buClrTx/>
              <a:buSzTx/>
              <a:buNone/>
              <a:tabLst/>
            </a:pPr>
            <a:r>
              <a:rPr kumimoji="0" lang="en-US" altLang="en-US" sz="1300" b="1" i="0" u="none" strike="noStrike" cap="none" normalizeH="0" baseline="0" dirty="0">
                <a:ln>
                  <a:noFill/>
                </a:ln>
                <a:effectLst/>
                <a:latin typeface="Arial" panose="020B0604020202020204" pitchFamily="34" charset="0"/>
                <a:hlinkClick r:id="rId6"/>
              </a:rPr>
              <a:t>Quantization</a:t>
            </a:r>
            <a:br>
              <a:rPr kumimoji="0" lang="en-US" altLang="en-US" sz="1300" b="0" i="0" u="none" strike="noStrike" cap="none" normalizeH="0" baseline="0" dirty="0">
                <a:ln>
                  <a:noFill/>
                </a:ln>
                <a:effectLst/>
                <a:latin typeface="Arial" panose="020B0604020202020204" pitchFamily="34" charset="0"/>
              </a:rPr>
            </a:br>
            <a:r>
              <a:rPr kumimoji="0" lang="en-US" altLang="en-US" sz="1300" b="0" i="0" u="none" strike="noStrike" cap="none" normalizeH="0" baseline="0" dirty="0">
                <a:ln>
                  <a:noFill/>
                </a:ln>
                <a:effectLst/>
                <a:latin typeface="Arial" panose="020B0604020202020204" pitchFamily="34" charset="0"/>
              </a:rPr>
              <a:t>• Converts 32-bit weights/activations to lower precision (8-bit, 4-bit)</a:t>
            </a:r>
            <a:br>
              <a:rPr kumimoji="0" lang="en-US" altLang="en-US" sz="1300" b="0" i="0" u="none" strike="noStrike" cap="none" normalizeH="0" baseline="0" dirty="0">
                <a:ln>
                  <a:noFill/>
                </a:ln>
                <a:effectLst/>
                <a:latin typeface="Arial" panose="020B0604020202020204" pitchFamily="34" charset="0"/>
              </a:rPr>
            </a:br>
            <a:r>
              <a:rPr kumimoji="0" lang="en-US" altLang="en-US" sz="1300" b="0" i="0" u="none" strike="noStrike" cap="none" normalizeH="0" baseline="0" dirty="0">
                <a:ln>
                  <a:noFill/>
                </a:ln>
                <a:effectLst/>
                <a:latin typeface="Arial" panose="020B0604020202020204" pitchFamily="34" charset="0"/>
              </a:rPr>
              <a:t>• Shrinks model size &amp; speeds up inference on edge devices</a:t>
            </a:r>
            <a:br>
              <a:rPr kumimoji="0" lang="en-US" altLang="en-US" sz="1300" b="0" i="0" u="none" strike="noStrike" cap="none" normalizeH="0" baseline="0" dirty="0">
                <a:ln>
                  <a:noFill/>
                </a:ln>
                <a:effectLst/>
                <a:latin typeface="Arial" panose="020B0604020202020204" pitchFamily="34" charset="0"/>
              </a:rPr>
            </a:br>
            <a:r>
              <a:rPr kumimoji="0" lang="en-US" altLang="en-US" sz="1300" b="0" i="0" u="none" strike="noStrike" cap="none" normalizeH="0" baseline="0" dirty="0">
                <a:ln>
                  <a:noFill/>
                </a:ln>
                <a:effectLst/>
                <a:latin typeface="Arial" panose="020B0604020202020204" pitchFamily="34" charset="0"/>
              </a:rPr>
              <a:t>• Common model sizes: 2B, 4B, 8B, 16B parameters; quant reduces footprint dramatically</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3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300" b="1" i="0" u="none" strike="noStrike" cap="none" normalizeH="0" baseline="0" dirty="0">
                <a:ln>
                  <a:noFill/>
                </a:ln>
                <a:effectLst/>
                <a:latin typeface="Arial" panose="020B0604020202020204" pitchFamily="34" charset="0"/>
                <a:hlinkClick r:id="rId7"/>
              </a:rPr>
              <a:t>Why These Matter</a:t>
            </a:r>
            <a:br>
              <a:rPr kumimoji="0" lang="en-US" altLang="en-US" sz="1300" b="0" i="0" u="none" strike="noStrike" cap="none" normalizeH="0" baseline="0" dirty="0">
                <a:ln>
                  <a:noFill/>
                </a:ln>
                <a:effectLst/>
                <a:latin typeface="Arial" panose="020B0604020202020204" pitchFamily="34" charset="0"/>
              </a:rPr>
            </a:br>
            <a:r>
              <a:rPr kumimoji="0" lang="en-US" altLang="en-US" sz="1300" b="0" i="0" u="none" strike="noStrike" cap="none" normalizeH="0" baseline="0" dirty="0">
                <a:ln>
                  <a:noFill/>
                </a:ln>
                <a:effectLst/>
                <a:latin typeface="Arial" panose="020B0604020202020204" pitchFamily="34" charset="0"/>
              </a:rPr>
              <a:t>• </a:t>
            </a:r>
            <a:r>
              <a:rPr kumimoji="0" lang="en-US" altLang="en-US" sz="1300" b="1" i="0" u="none" strike="noStrike" cap="none" normalizeH="0" baseline="0" dirty="0">
                <a:ln>
                  <a:noFill/>
                </a:ln>
                <a:effectLst/>
                <a:latin typeface="Arial" panose="020B0604020202020204" pitchFamily="34" charset="0"/>
              </a:rPr>
              <a:t>Data choice</a:t>
            </a:r>
            <a:r>
              <a:rPr kumimoji="0" lang="en-US" altLang="en-US" sz="1300" b="0" i="0" u="none" strike="noStrike" cap="none" normalizeH="0" baseline="0" dirty="0">
                <a:ln>
                  <a:noFill/>
                </a:ln>
                <a:effectLst/>
                <a:latin typeface="Arial" panose="020B0604020202020204" pitchFamily="34" charset="0"/>
              </a:rPr>
              <a:t> shapes what a model can learn (and what it misses)</a:t>
            </a:r>
            <a:br>
              <a:rPr kumimoji="0" lang="en-US" altLang="en-US" sz="1300" b="0" i="0" u="none" strike="noStrike" cap="none" normalizeH="0" baseline="0" dirty="0">
                <a:ln>
                  <a:noFill/>
                </a:ln>
                <a:effectLst/>
                <a:latin typeface="Arial" panose="020B0604020202020204" pitchFamily="34" charset="0"/>
              </a:rPr>
            </a:br>
            <a:r>
              <a:rPr kumimoji="0" lang="en-US" altLang="en-US" sz="1300" b="0" i="0" u="none" strike="noStrike" cap="none" normalizeH="0" baseline="0" dirty="0">
                <a:ln>
                  <a:noFill/>
                </a:ln>
                <a:effectLst/>
                <a:latin typeface="Arial" panose="020B0604020202020204" pitchFamily="34" charset="0"/>
              </a:rPr>
              <a:t>• </a:t>
            </a:r>
            <a:r>
              <a:rPr kumimoji="0" lang="en-US" altLang="en-US" sz="1300" b="1" i="0" u="none" strike="noStrike" cap="none" normalizeH="0" baseline="0" dirty="0">
                <a:ln>
                  <a:noFill/>
                </a:ln>
                <a:effectLst/>
                <a:latin typeface="Arial" panose="020B0604020202020204" pitchFamily="34" charset="0"/>
              </a:rPr>
              <a:t>Fine-tuning</a:t>
            </a:r>
            <a:r>
              <a:rPr kumimoji="0" lang="en-US" altLang="en-US" sz="1300" b="0" i="0" u="none" strike="noStrike" cap="none" normalizeH="0" baseline="0" dirty="0">
                <a:ln>
                  <a:noFill/>
                </a:ln>
                <a:effectLst/>
                <a:latin typeface="Arial" panose="020B0604020202020204" pitchFamily="34" charset="0"/>
              </a:rPr>
              <a:t> transforms general models into domain experts</a:t>
            </a:r>
            <a:br>
              <a:rPr kumimoji="0" lang="en-US" altLang="en-US" sz="1300" b="0" i="0" u="none" strike="noStrike" cap="none" normalizeH="0" baseline="0" dirty="0">
                <a:ln>
                  <a:noFill/>
                </a:ln>
                <a:effectLst/>
                <a:latin typeface="Arial" panose="020B0604020202020204" pitchFamily="34" charset="0"/>
              </a:rPr>
            </a:br>
            <a:r>
              <a:rPr kumimoji="0" lang="en-US" altLang="en-US" sz="1300" b="0" i="0" u="none" strike="noStrike" cap="none" normalizeH="0" baseline="0" dirty="0">
                <a:ln>
                  <a:noFill/>
                </a:ln>
                <a:effectLst/>
                <a:latin typeface="Arial" panose="020B0604020202020204" pitchFamily="34" charset="0"/>
              </a:rPr>
              <a:t>• </a:t>
            </a:r>
            <a:r>
              <a:rPr kumimoji="0" lang="en-US" altLang="en-US" sz="1300" b="1" i="0" u="none" strike="noStrike" cap="none" normalizeH="0" baseline="0" dirty="0">
                <a:ln>
                  <a:noFill/>
                </a:ln>
                <a:effectLst/>
                <a:latin typeface="Arial" panose="020B0604020202020204" pitchFamily="34" charset="0"/>
              </a:rPr>
              <a:t>Self-supervision</a:t>
            </a:r>
            <a:r>
              <a:rPr kumimoji="0" lang="en-US" altLang="en-US" sz="1300" b="0" i="0" u="none" strike="noStrike" cap="none" normalizeH="0" baseline="0" dirty="0">
                <a:ln>
                  <a:noFill/>
                </a:ln>
                <a:effectLst/>
                <a:latin typeface="Arial" panose="020B0604020202020204" pitchFamily="34" charset="0"/>
              </a:rPr>
              <a:t> scales learning without costly labeling</a:t>
            </a:r>
            <a:br>
              <a:rPr kumimoji="0" lang="en-US" altLang="en-US" sz="1300" b="0" i="0" u="none" strike="noStrike" cap="none" normalizeH="0" baseline="0" dirty="0">
                <a:ln>
                  <a:noFill/>
                </a:ln>
                <a:effectLst/>
                <a:latin typeface="Arial" panose="020B0604020202020204" pitchFamily="34" charset="0"/>
              </a:rPr>
            </a:br>
            <a:r>
              <a:rPr kumimoji="0" lang="en-US" altLang="en-US" sz="1300" b="0" i="0" u="none" strike="noStrike" cap="none" normalizeH="0" baseline="0" dirty="0">
                <a:ln>
                  <a:noFill/>
                </a:ln>
                <a:effectLst/>
                <a:latin typeface="Arial" panose="020B0604020202020204" pitchFamily="34" charset="0"/>
              </a:rPr>
              <a:t>• </a:t>
            </a:r>
            <a:r>
              <a:rPr kumimoji="0" lang="en-US" altLang="en-US" sz="1300" b="1" i="0" u="none" strike="noStrike" cap="none" normalizeH="0" baseline="0" dirty="0">
                <a:ln>
                  <a:noFill/>
                </a:ln>
                <a:effectLst/>
                <a:latin typeface="Arial" panose="020B0604020202020204" pitchFamily="34" charset="0"/>
              </a:rPr>
              <a:t>Quantization</a:t>
            </a:r>
            <a:r>
              <a:rPr kumimoji="0" lang="en-US" altLang="en-US" sz="1300" b="0" i="0" u="none" strike="noStrike" cap="none" normalizeH="0" baseline="0" dirty="0">
                <a:ln>
                  <a:noFill/>
                </a:ln>
                <a:effectLst/>
                <a:latin typeface="Arial" panose="020B0604020202020204" pitchFamily="34" charset="0"/>
              </a:rPr>
              <a:t> makes deployment practical—AI everywhere, from phones to servers</a:t>
            </a:r>
          </a:p>
        </p:txBody>
      </p:sp>
    </p:spTree>
    <p:extLst>
      <p:ext uri="{BB962C8B-B14F-4D97-AF65-F5344CB8AC3E}">
        <p14:creationId xmlns:p14="http://schemas.microsoft.com/office/powerpoint/2010/main" val="1625908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3080" name="Rectangle 307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308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8579006A-34CF-A0DC-B8A0-A5ECAB7F3F31}"/>
              </a:ext>
            </a:extLst>
          </p:cNvPr>
          <p:cNvSpPr>
            <a:spLocks noGrp="1"/>
          </p:cNvSpPr>
          <p:nvPr>
            <p:ph type="title"/>
          </p:nvPr>
        </p:nvSpPr>
        <p:spPr>
          <a:xfrm>
            <a:off x="1141413" y="618518"/>
            <a:ext cx="4459286" cy="1478570"/>
          </a:xfrm>
        </p:spPr>
        <p:txBody>
          <a:bodyPr>
            <a:normAutofit/>
          </a:bodyPr>
          <a:lstStyle/>
          <a:p>
            <a:r>
              <a:rPr lang="en-US" sz="3200" b="1" dirty="0"/>
              <a:t>Efficient Fine-Tuning Techniques</a:t>
            </a:r>
          </a:p>
        </p:txBody>
      </p:sp>
      <p:sp>
        <p:nvSpPr>
          <p:cNvPr id="4" name="Rectangle 1">
            <a:extLst>
              <a:ext uri="{FF2B5EF4-FFF2-40B4-BE49-F238E27FC236}">
                <a16:creationId xmlns:a16="http://schemas.microsoft.com/office/drawing/2014/main" id="{CCD02CE4-B931-9EBB-7C1B-1ECED34C43B5}"/>
              </a:ext>
            </a:extLst>
          </p:cNvPr>
          <p:cNvSpPr>
            <a:spLocks noGrp="1" noChangeArrowheads="1"/>
          </p:cNvSpPr>
          <p:nvPr>
            <p:ph idx="1"/>
          </p:nvPr>
        </p:nvSpPr>
        <p:spPr bwMode="auto">
          <a:xfrm>
            <a:off x="1141412" y="2249487"/>
            <a:ext cx="4459287" cy="396504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20000"/>
          </a:bodyPr>
          <a:lstStyle/>
          <a:p>
            <a:pPr marL="0" marR="0" lvl="0" indent="0" defTabSz="914400" rtl="0" eaLnBrk="0" fontAlgn="base" latinLnBrk="0" hangingPunct="0">
              <a:lnSpc>
                <a:spcPct val="110000"/>
              </a:lnSpc>
              <a:spcBef>
                <a:spcPct val="0"/>
              </a:spcBef>
              <a:spcAft>
                <a:spcPts val="600"/>
              </a:spcAft>
              <a:buClrTx/>
              <a:buSzTx/>
              <a:buNone/>
              <a:tabLst/>
            </a:pPr>
            <a:r>
              <a:rPr kumimoji="0" lang="en-US" altLang="en-US" sz="1600" b="1" i="0" u="none" strike="noStrike" cap="none" normalizeH="0" baseline="0" dirty="0">
                <a:ln>
                  <a:noFill/>
                </a:ln>
                <a:effectLst/>
                <a:latin typeface="Arial" panose="020B0604020202020204" pitchFamily="34" charset="0"/>
                <a:hlinkClick r:id="rId5"/>
              </a:rPr>
              <a:t>Low-Rank Adaptation</a:t>
            </a:r>
            <a:r>
              <a:rPr kumimoji="0" lang="en-US" altLang="en-US" sz="1600" b="1" i="0" u="none" strike="noStrike" cap="none" normalizeH="0" baseline="0" dirty="0">
                <a:ln>
                  <a:noFill/>
                </a:ln>
                <a:effectLst/>
                <a:latin typeface="Arial" panose="020B0604020202020204" pitchFamily="34" charset="0"/>
              </a:rPr>
              <a:t> (LoRA)</a:t>
            </a:r>
            <a:br>
              <a:rPr kumimoji="0" lang="en-US" altLang="en-US" sz="1600" b="0" i="0" u="none" strike="noStrike" cap="none" normalizeH="0" baseline="0" dirty="0">
                <a:ln>
                  <a:noFill/>
                </a:ln>
                <a:effectLst/>
                <a:latin typeface="Arial" panose="020B0604020202020204" pitchFamily="34" charset="0"/>
              </a:rPr>
            </a:br>
            <a:r>
              <a:rPr kumimoji="0" lang="en-US" altLang="en-US" sz="1600" b="0" i="0" u="none" strike="noStrike" cap="none" normalizeH="0" baseline="0" dirty="0">
                <a:ln>
                  <a:noFill/>
                </a:ln>
                <a:effectLst/>
                <a:latin typeface="Arial" panose="020B0604020202020204" pitchFamily="34" charset="0"/>
              </a:rPr>
              <a:t>• Injects trainable, low-dimensional matrices instead of updating all weights</a:t>
            </a:r>
            <a:br>
              <a:rPr kumimoji="0" lang="en-US" altLang="en-US" sz="1600" b="0" i="0" u="none" strike="noStrike" cap="none" normalizeH="0" baseline="0" dirty="0">
                <a:ln>
                  <a:noFill/>
                </a:ln>
                <a:effectLst/>
                <a:latin typeface="Arial" panose="020B0604020202020204" pitchFamily="34" charset="0"/>
              </a:rPr>
            </a:br>
            <a:r>
              <a:rPr kumimoji="0" lang="en-US" altLang="en-US" sz="1600" b="0" i="0" u="none" strike="noStrike" cap="none" normalizeH="0" baseline="0" dirty="0">
                <a:ln>
                  <a:noFill/>
                </a:ln>
                <a:effectLst/>
                <a:latin typeface="Arial" panose="020B0604020202020204" pitchFamily="34" charset="0"/>
              </a:rPr>
              <a:t>• Cuts GPU memory usage &amp; training time dramatically</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6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600" b="1" i="0" u="none" strike="noStrike" cap="none" normalizeH="0" baseline="0" dirty="0">
                <a:ln>
                  <a:noFill/>
                </a:ln>
                <a:effectLst/>
                <a:latin typeface="Arial" panose="020B0604020202020204" pitchFamily="34" charset="0"/>
                <a:hlinkClick r:id="rId6"/>
              </a:rPr>
              <a:t>Prompt Tuning</a:t>
            </a:r>
            <a:r>
              <a:rPr kumimoji="0" lang="en-US" altLang="en-US" sz="1600" b="1" i="0" u="none" strike="noStrike" cap="none" normalizeH="0" baseline="0" dirty="0">
                <a:ln>
                  <a:noFill/>
                </a:ln>
                <a:effectLst/>
                <a:latin typeface="Arial" panose="020B0604020202020204" pitchFamily="34" charset="0"/>
              </a:rPr>
              <a:t> &amp; </a:t>
            </a:r>
            <a:r>
              <a:rPr kumimoji="0" lang="en-US" altLang="en-US" sz="1600" b="1" i="0" u="none" strike="noStrike" cap="none" normalizeH="0" baseline="0" dirty="0">
                <a:ln>
                  <a:noFill/>
                </a:ln>
                <a:effectLst/>
                <a:latin typeface="Arial" panose="020B0604020202020204" pitchFamily="34" charset="0"/>
                <a:hlinkClick r:id="rId7"/>
              </a:rPr>
              <a:t>Prefix Tuning</a:t>
            </a:r>
            <a:br>
              <a:rPr kumimoji="0" lang="en-US" altLang="en-US" sz="1600" b="0" i="0" u="none" strike="noStrike" cap="none" normalizeH="0" baseline="0" dirty="0">
                <a:ln>
                  <a:noFill/>
                </a:ln>
                <a:effectLst/>
                <a:latin typeface="Arial" panose="020B0604020202020204" pitchFamily="34" charset="0"/>
              </a:rPr>
            </a:br>
            <a:r>
              <a:rPr kumimoji="0" lang="en-US" altLang="en-US" sz="1600" b="0" i="0" u="none" strike="noStrike" cap="none" normalizeH="0" baseline="0" dirty="0">
                <a:ln>
                  <a:noFill/>
                </a:ln>
                <a:effectLst/>
                <a:latin typeface="Arial" panose="020B0604020202020204" pitchFamily="34" charset="0"/>
              </a:rPr>
              <a:t>• Learn soft prompts or prefixes rather than full model weights</a:t>
            </a:r>
            <a:br>
              <a:rPr kumimoji="0" lang="en-US" altLang="en-US" sz="1600" b="0" i="0" u="none" strike="noStrike" cap="none" normalizeH="0" baseline="0" dirty="0">
                <a:ln>
                  <a:noFill/>
                </a:ln>
                <a:effectLst/>
                <a:latin typeface="Arial" panose="020B0604020202020204" pitchFamily="34" charset="0"/>
              </a:rPr>
            </a:br>
            <a:r>
              <a:rPr kumimoji="0" lang="en-US" altLang="en-US" sz="1600" b="0" i="0" u="none" strike="noStrike" cap="none" normalizeH="0" baseline="0" dirty="0">
                <a:ln>
                  <a:noFill/>
                </a:ln>
                <a:effectLst/>
                <a:latin typeface="Arial" panose="020B0604020202020204" pitchFamily="34" charset="0"/>
              </a:rPr>
              <a:t>• Lightweight, keeps base model frozen</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6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r>
              <a:rPr kumimoji="0" lang="en-US" altLang="en-US" sz="1600" b="1" i="0" u="none" strike="noStrike" cap="none" normalizeH="0" baseline="0" dirty="0">
                <a:ln>
                  <a:noFill/>
                </a:ln>
                <a:effectLst/>
                <a:latin typeface="Arial" panose="020B0604020202020204" pitchFamily="34" charset="0"/>
              </a:rPr>
              <a:t>Why It Matters</a:t>
            </a:r>
            <a:br>
              <a:rPr kumimoji="0" lang="en-US" altLang="en-US" sz="1600" b="0" i="0" u="none" strike="noStrike" cap="none" normalizeH="0" baseline="0" dirty="0">
                <a:ln>
                  <a:noFill/>
                </a:ln>
                <a:effectLst/>
                <a:latin typeface="Arial" panose="020B0604020202020204" pitchFamily="34" charset="0"/>
              </a:rPr>
            </a:br>
            <a:r>
              <a:rPr kumimoji="0" lang="en-US" altLang="en-US" sz="1600" b="0" i="0" u="none" strike="noStrike" cap="none" normalizeH="0" baseline="0" dirty="0">
                <a:ln>
                  <a:noFill/>
                </a:ln>
                <a:effectLst/>
                <a:latin typeface="Arial" panose="020B0604020202020204" pitchFamily="34" charset="0"/>
              </a:rPr>
              <a:t>• </a:t>
            </a:r>
            <a:r>
              <a:rPr kumimoji="0" lang="en-US" altLang="en-US" sz="1600" b="0" i="0" u="none" strike="noStrike" cap="none" normalizeH="0" baseline="0" dirty="0">
                <a:ln>
                  <a:noFill/>
                </a:ln>
                <a:effectLst/>
                <a:latin typeface="Arial" panose="020B0604020202020204" pitchFamily="34" charset="0"/>
                <a:hlinkClick r:id="rId8"/>
              </a:rPr>
              <a:t>Enables domain specialization on commodity hardware</a:t>
            </a:r>
            <a:br>
              <a:rPr kumimoji="0" lang="en-US" altLang="en-US" sz="1600" b="0" i="0" u="none" strike="noStrike" cap="none" normalizeH="0" baseline="0" dirty="0">
                <a:ln>
                  <a:noFill/>
                </a:ln>
                <a:effectLst/>
                <a:latin typeface="Arial" panose="020B0604020202020204" pitchFamily="34" charset="0"/>
              </a:rPr>
            </a:br>
            <a:r>
              <a:rPr kumimoji="0" lang="en-US" altLang="en-US" sz="1600" b="0" i="0" u="none" strike="noStrike" cap="none" normalizeH="0" baseline="0" dirty="0">
                <a:ln>
                  <a:noFill/>
                </a:ln>
                <a:effectLst/>
                <a:latin typeface="Arial" panose="020B0604020202020204" pitchFamily="34" charset="0"/>
              </a:rPr>
              <a:t>• Reduces costs &amp; carbon footprint of fine-tuning giant LLMs</a:t>
            </a:r>
          </a:p>
        </p:txBody>
      </p:sp>
      <p:pic>
        <p:nvPicPr>
          <p:cNvPr id="3075" name="Picture 3" descr="Full-model Fine-tuning vs. LoRA vs. RAG - by Avi Chawla">
            <a:extLst>
              <a:ext uri="{FF2B5EF4-FFF2-40B4-BE49-F238E27FC236}">
                <a16:creationId xmlns:a16="http://schemas.microsoft.com/office/drawing/2014/main" id="{F05FC57D-A5ED-0162-8C99-F939C20BFEE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096000" y="2089053"/>
            <a:ext cx="5456279" cy="265494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084" name="Group 308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08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308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8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8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8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9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9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9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9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9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9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9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309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9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09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0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0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310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0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0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0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0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0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0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0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1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311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grpSp>
    </p:spTree>
    <p:extLst>
      <p:ext uri="{BB962C8B-B14F-4D97-AF65-F5344CB8AC3E}">
        <p14:creationId xmlns:p14="http://schemas.microsoft.com/office/powerpoint/2010/main" val="332708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6402-79F7-63AE-1BDE-05B5AA8A6A37}"/>
              </a:ext>
            </a:extLst>
          </p:cNvPr>
          <p:cNvSpPr>
            <a:spLocks noGrp="1"/>
          </p:cNvSpPr>
          <p:nvPr>
            <p:ph type="title"/>
          </p:nvPr>
        </p:nvSpPr>
        <p:spPr>
          <a:xfrm>
            <a:off x="1141413" y="618518"/>
            <a:ext cx="9905998" cy="1478570"/>
          </a:xfrm>
        </p:spPr>
        <p:txBody>
          <a:bodyPr>
            <a:normAutofit/>
          </a:bodyPr>
          <a:lstStyle/>
          <a:p>
            <a:pPr algn="ctr"/>
            <a:r>
              <a:rPr lang="en-US" dirty="0"/>
              <a:t>Want to go deeper?</a:t>
            </a:r>
          </a:p>
        </p:txBody>
      </p:sp>
      <p:sp>
        <p:nvSpPr>
          <p:cNvPr id="4" name="Rectangle 1">
            <a:extLst>
              <a:ext uri="{FF2B5EF4-FFF2-40B4-BE49-F238E27FC236}">
                <a16:creationId xmlns:a16="http://schemas.microsoft.com/office/drawing/2014/main" id="{7EEA945C-FB80-B2AB-2308-EB4A57B1C081}"/>
              </a:ext>
            </a:extLst>
          </p:cNvPr>
          <p:cNvSpPr>
            <a:spLocks noGrp="1" noChangeArrowheads="1"/>
          </p:cNvSpPr>
          <p:nvPr>
            <p:ph idx="1"/>
          </p:nvPr>
        </p:nvSpPr>
        <p:spPr bwMode="auto">
          <a:xfrm>
            <a:off x="1141412" y="2249487"/>
            <a:ext cx="4844521" cy="354171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lnSpc>
                <a:spcPct val="110000"/>
              </a:lnSpc>
              <a:spcBef>
                <a:spcPct val="0"/>
              </a:spcBef>
              <a:spcAft>
                <a:spcPts val="600"/>
              </a:spcAft>
              <a:buClrTx/>
              <a:buSzTx/>
              <a:buNone/>
              <a:tabLst/>
            </a:pPr>
            <a:r>
              <a:rPr lang="en-US" altLang="en-US" sz="1500" b="1" dirty="0">
                <a:latin typeface="Arial" panose="020B0604020202020204" pitchFamily="34" charset="0"/>
              </a:rPr>
              <a:t>B</a:t>
            </a:r>
            <a:r>
              <a:rPr kumimoji="0" lang="en-US" altLang="en-US" sz="1500" b="1" i="0" u="none" strike="noStrike" cap="none" normalizeH="0" baseline="0" dirty="0">
                <a:ln>
                  <a:noFill/>
                </a:ln>
                <a:effectLst/>
                <a:latin typeface="Arial" panose="020B0604020202020204" pitchFamily="34" charset="0"/>
              </a:rPr>
              <a:t>ooks:</a:t>
            </a:r>
          </a:p>
          <a:p>
            <a:pPr eaLnBrk="0" fontAlgn="base" hangingPunct="0">
              <a:lnSpc>
                <a:spcPct val="110000"/>
              </a:lnSpc>
              <a:spcBef>
                <a:spcPct val="0"/>
              </a:spcBef>
              <a:spcAft>
                <a:spcPts val="600"/>
              </a:spcAft>
              <a:buSzTx/>
            </a:pPr>
            <a:r>
              <a:rPr lang="en-US" altLang="en-US" sz="1500" i="1" dirty="0">
                <a:latin typeface="Arial" panose="020B0604020202020204" pitchFamily="34" charset="0"/>
                <a:hlinkClick r:id="rId4"/>
              </a:rPr>
              <a:t>A</a:t>
            </a:r>
            <a:r>
              <a:rPr kumimoji="0" lang="en-US" altLang="en-US" sz="1500" b="0" i="1" u="none" strike="noStrike" cap="none" normalizeH="0" baseline="0" dirty="0">
                <a:ln>
                  <a:noFill/>
                </a:ln>
                <a:effectLst/>
                <a:latin typeface="Arial" panose="020B0604020202020204" pitchFamily="34" charset="0"/>
                <a:hlinkClick r:id="rId4"/>
              </a:rPr>
              <a:t>rtificial Intelligence: A Modern Approach</a:t>
            </a:r>
            <a:r>
              <a:rPr kumimoji="0" lang="en-US" altLang="en-US" sz="1500" b="0" i="0" u="none" strike="noStrike" cap="none" normalizeH="0" baseline="0" dirty="0">
                <a:ln>
                  <a:noFill/>
                </a:ln>
                <a:effectLst/>
                <a:latin typeface="Arial" panose="020B0604020202020204" pitchFamily="34" charset="0"/>
                <a:hlinkClick r:id="rId4"/>
              </a:rPr>
              <a:t> (4th ed.)</a:t>
            </a:r>
            <a:endParaRPr kumimoji="0" lang="en-US" altLang="en-US" sz="1500" b="0" i="0" u="none" strike="noStrike" cap="none" normalizeH="0" baseline="0" dirty="0">
              <a:ln>
                <a:noFill/>
              </a:ln>
              <a:effectLst/>
              <a:latin typeface="Arial" panose="020B0604020202020204" pitchFamily="34" charset="0"/>
            </a:endParaRPr>
          </a:p>
          <a:p>
            <a:pPr eaLnBrk="0" fontAlgn="base" hangingPunct="0">
              <a:lnSpc>
                <a:spcPct val="110000"/>
              </a:lnSpc>
              <a:spcBef>
                <a:spcPct val="0"/>
              </a:spcBef>
              <a:spcAft>
                <a:spcPts val="600"/>
              </a:spcAft>
              <a:buSzTx/>
            </a:pPr>
            <a:r>
              <a:rPr kumimoji="0" lang="en-US" altLang="en-US" sz="1500" b="0" i="1" u="none" strike="noStrike" cap="none" normalizeH="0" baseline="0" dirty="0">
                <a:ln>
                  <a:noFill/>
                </a:ln>
                <a:effectLst/>
                <a:latin typeface="Arial" panose="020B0604020202020204" pitchFamily="34" charset="0"/>
                <a:hlinkClick r:id="rId5"/>
              </a:rPr>
              <a:t>Mathematics: From the Birth of Numbers</a:t>
            </a:r>
            <a:r>
              <a:rPr kumimoji="0" lang="en-US" altLang="en-US" sz="1500" b="0" i="0" u="none" strike="noStrike" cap="none" normalizeH="0" baseline="0" dirty="0">
                <a:ln>
                  <a:noFill/>
                </a:ln>
                <a:effectLst/>
                <a:latin typeface="Arial" panose="020B0604020202020204" pitchFamily="34" charset="0"/>
                <a:hlinkClick r:id="rId5"/>
              </a:rPr>
              <a:t> (Jan Gullberg)</a:t>
            </a:r>
            <a:endParaRPr kumimoji="0" lang="en-US" altLang="en-US" sz="1500" b="0" i="0" u="none" strike="noStrike" cap="none" normalizeH="0" baseline="0" dirty="0">
              <a:ln>
                <a:noFill/>
              </a:ln>
              <a:effectLst/>
              <a:latin typeface="Arial" panose="020B0604020202020204" pitchFamily="34" charset="0"/>
            </a:endParaRPr>
          </a:p>
          <a:p>
            <a:pPr eaLnBrk="0" fontAlgn="base" hangingPunct="0">
              <a:lnSpc>
                <a:spcPct val="110000"/>
              </a:lnSpc>
              <a:spcBef>
                <a:spcPct val="0"/>
              </a:spcBef>
              <a:spcAft>
                <a:spcPts val="600"/>
              </a:spcAft>
              <a:buSzTx/>
            </a:pPr>
            <a:r>
              <a:rPr kumimoji="0" lang="en-US" altLang="en-US" sz="1500" b="0" i="1" u="none" strike="noStrike" cap="none" normalizeH="0" baseline="0" dirty="0">
                <a:ln>
                  <a:noFill/>
                </a:ln>
                <a:effectLst/>
                <a:latin typeface="Arial" panose="020B0604020202020204" pitchFamily="34" charset="0"/>
                <a:hlinkClick r:id="rId6"/>
              </a:rPr>
              <a:t>Why Machines Learn</a:t>
            </a:r>
            <a:r>
              <a:rPr kumimoji="0" lang="en-US" altLang="en-US" sz="1500" b="0" i="0" u="none" strike="noStrike" cap="none" normalizeH="0" baseline="0" dirty="0">
                <a:ln>
                  <a:noFill/>
                </a:ln>
                <a:effectLst/>
                <a:latin typeface="Arial" panose="020B0604020202020204" pitchFamily="34" charset="0"/>
                <a:hlinkClick r:id="rId6"/>
              </a:rPr>
              <a:t> (Anil Ananthaswamy)</a:t>
            </a:r>
            <a:endParaRPr kumimoji="0" lang="en-US" altLang="en-US" sz="1500" b="0" i="0" u="none" strike="noStrike" cap="none" normalizeH="0" baseline="0" dirty="0">
              <a:ln>
                <a:noFill/>
              </a:ln>
              <a:effectLst/>
              <a:latin typeface="Arial" panose="020B0604020202020204" pitchFamily="34" charset="0"/>
            </a:endParaRPr>
          </a:p>
          <a:p>
            <a:pPr marL="0" marR="0" lvl="0" indent="0" defTabSz="914400" rtl="0" eaLnBrk="0" fontAlgn="base" latinLnBrk="0" hangingPunct="0">
              <a:lnSpc>
                <a:spcPct val="110000"/>
              </a:lnSpc>
              <a:spcBef>
                <a:spcPct val="0"/>
              </a:spcBef>
              <a:spcAft>
                <a:spcPts val="600"/>
              </a:spcAft>
              <a:buClrTx/>
              <a:buSzTx/>
              <a:buNone/>
              <a:tabLst/>
            </a:pPr>
            <a:br>
              <a:rPr kumimoji="0" lang="en-US" altLang="en-US" sz="1500" b="1" i="0" u="none" strike="noStrike" cap="none" normalizeH="0" baseline="0" dirty="0">
                <a:ln>
                  <a:noFill/>
                </a:ln>
                <a:effectLst/>
                <a:latin typeface="Arial" panose="020B0604020202020204" pitchFamily="34" charset="0"/>
              </a:rPr>
            </a:br>
            <a:r>
              <a:rPr kumimoji="0" lang="en-US" altLang="en-US" sz="1500" b="1" i="0" u="none" strike="noStrike" cap="none" normalizeH="0" baseline="0" dirty="0">
                <a:ln>
                  <a:noFill/>
                </a:ln>
                <a:effectLst/>
                <a:latin typeface="Arial" panose="020B0604020202020204" pitchFamily="34" charset="0"/>
              </a:rPr>
              <a:t>Online Creators:</a:t>
            </a:r>
            <a:endParaRPr kumimoji="0" lang="en-US" altLang="en-US" sz="1500" b="0" i="0" u="none" strike="noStrike" cap="none" normalizeH="0" baseline="0" dirty="0">
              <a:ln>
                <a:noFill/>
              </a:ln>
              <a:effectLst/>
              <a:latin typeface="Arial" panose="020B0604020202020204" pitchFamily="34" charset="0"/>
            </a:endParaRPr>
          </a:p>
          <a:p>
            <a:pPr eaLnBrk="0" fontAlgn="base" hangingPunct="0">
              <a:lnSpc>
                <a:spcPct val="110000"/>
              </a:lnSpc>
              <a:spcBef>
                <a:spcPct val="0"/>
              </a:spcBef>
              <a:spcAft>
                <a:spcPts val="600"/>
              </a:spcAft>
              <a:buSzTx/>
            </a:pPr>
            <a:r>
              <a:rPr kumimoji="0" lang="en-US" altLang="en-US" sz="1500" b="0" i="0" u="none" strike="noStrike" cap="none" normalizeH="0" baseline="0" dirty="0">
                <a:ln>
                  <a:noFill/>
                </a:ln>
                <a:effectLst/>
                <a:latin typeface="Arial" panose="020B0604020202020204" pitchFamily="34" charset="0"/>
              </a:rPr>
              <a:t>Andrej Karpathy’s “</a:t>
            </a:r>
            <a:r>
              <a:rPr kumimoji="0" lang="en-US" altLang="en-US" sz="1500" b="0" i="0" u="none" strike="noStrike" cap="none" normalizeH="0" baseline="0" dirty="0">
                <a:ln>
                  <a:noFill/>
                </a:ln>
                <a:effectLst/>
                <a:latin typeface="Arial" panose="020B0604020202020204" pitchFamily="34" charset="0"/>
                <a:hlinkClick r:id="rId7"/>
              </a:rPr>
              <a:t>Intro to Large Language Models</a:t>
            </a:r>
            <a:r>
              <a:rPr kumimoji="0" lang="en-US" altLang="en-US" sz="1500" b="0" i="0" u="none" strike="noStrike" cap="none" normalizeH="0" baseline="0" dirty="0">
                <a:ln>
                  <a:noFill/>
                </a:ln>
                <a:effectLst/>
                <a:latin typeface="Arial" panose="020B0604020202020204" pitchFamily="34" charset="0"/>
              </a:rPr>
              <a:t>”</a:t>
            </a:r>
          </a:p>
          <a:p>
            <a:pPr eaLnBrk="0" fontAlgn="base" hangingPunct="0">
              <a:lnSpc>
                <a:spcPct val="110000"/>
              </a:lnSpc>
              <a:spcBef>
                <a:spcPct val="0"/>
              </a:spcBef>
              <a:spcAft>
                <a:spcPts val="600"/>
              </a:spcAft>
              <a:buSzTx/>
            </a:pPr>
            <a:r>
              <a:rPr kumimoji="0" lang="en-US" altLang="en-US" sz="1500" b="0" i="0" u="none" strike="noStrike" cap="none" normalizeH="0" baseline="0" dirty="0">
                <a:ln>
                  <a:noFill/>
                </a:ln>
                <a:effectLst/>
                <a:latin typeface="Arial" panose="020B0604020202020204" pitchFamily="34" charset="0"/>
                <a:hlinkClick r:id="rId8"/>
              </a:rPr>
              <a:t>Lex Fridman’s </a:t>
            </a:r>
            <a:r>
              <a:rPr kumimoji="0" lang="en-US" altLang="en-US" sz="1500" b="0" i="0" u="none" strike="noStrike" cap="none" normalizeH="0" baseline="0" dirty="0">
                <a:ln>
                  <a:noFill/>
                </a:ln>
                <a:effectLst/>
                <a:latin typeface="Arial" panose="020B0604020202020204" pitchFamily="34" charset="0"/>
              </a:rPr>
              <a:t>various podcasts and interviews pertaining to AI</a:t>
            </a:r>
          </a:p>
        </p:txBody>
      </p:sp>
      <p:pic>
        <p:nvPicPr>
          <p:cNvPr id="6" name="Picture 5" descr="A graduation cap and diploma&#10;&#10;AI-generated content may be incorrect.">
            <a:extLst>
              <a:ext uri="{FF2B5EF4-FFF2-40B4-BE49-F238E27FC236}">
                <a16:creationId xmlns:a16="http://schemas.microsoft.com/office/drawing/2014/main" id="{FAA16A5C-A39E-8B1C-6EBE-9D427C39515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l="14363" r="12710" b="3"/>
          <a:stretch>
            <a:fillRect/>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Tree>
    <p:extLst>
      <p:ext uri="{BB962C8B-B14F-4D97-AF65-F5344CB8AC3E}">
        <p14:creationId xmlns:p14="http://schemas.microsoft.com/office/powerpoint/2010/main" val="3446738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197" name="Group 196">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7" name="Rectangle 76">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8"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8A1AFB9F-F526-283B-EFF6-5B6CBCC9D610}"/>
              </a:ext>
            </a:extLst>
          </p:cNvPr>
          <p:cNvSpPr>
            <a:spLocks noGrp="1"/>
          </p:cNvSpPr>
          <p:nvPr>
            <p:ph type="title"/>
          </p:nvPr>
        </p:nvSpPr>
        <p:spPr>
          <a:xfrm>
            <a:off x="6380600" y="18152"/>
            <a:ext cx="5811399" cy="894661"/>
          </a:xfrm>
        </p:spPr>
        <p:txBody>
          <a:bodyPr>
            <a:normAutofit/>
          </a:bodyPr>
          <a:lstStyle/>
          <a:p>
            <a:pPr algn="ctr"/>
            <a:r>
              <a:rPr lang="en-US" sz="3200" b="1" dirty="0"/>
              <a:t>Takeaways &amp; Next Steps</a:t>
            </a:r>
          </a:p>
        </p:txBody>
      </p:sp>
      <p:pic>
        <p:nvPicPr>
          <p:cNvPr id="9" name="Picture 8" descr="Robot operating a machine">
            <a:extLst>
              <a:ext uri="{FF2B5EF4-FFF2-40B4-BE49-F238E27FC236}">
                <a16:creationId xmlns:a16="http://schemas.microsoft.com/office/drawing/2014/main" id="{1B95FFD4-5FD4-BB43-5649-CD6BA71D393E}"/>
              </a:ext>
            </a:extLst>
          </p:cNvPr>
          <p:cNvPicPr>
            <a:picLocks noChangeAspect="1"/>
          </p:cNvPicPr>
          <p:nvPr/>
        </p:nvPicPr>
        <p:blipFill>
          <a:blip r:embed="rId5"/>
          <a:srcRect l="8433" r="6978" b="1"/>
          <a:stretch>
            <a:fillRect/>
          </a:stretch>
        </p:blipFill>
        <p:spPr>
          <a:xfrm>
            <a:off x="-5597" y="10"/>
            <a:ext cx="6386199" cy="6857990"/>
          </a:xfrm>
          <a:prstGeom prst="rect">
            <a:avLst/>
          </a:prstGeom>
        </p:spPr>
      </p:pic>
      <p:grpSp>
        <p:nvGrpSpPr>
          <p:cNvPr id="199" name="Group 198">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81" name="Rectangle 80">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200"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83"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01" name="Rectangle 200">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202"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03"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04"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05"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06"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07"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08"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09"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10"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11"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12"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13"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14"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15"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16"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17"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18"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19"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20"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21"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22"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23"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24"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25"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26" name="Rectangle 225">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227"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228"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2"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3"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4"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5"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6"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7"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8"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9"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0"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1" name="Rectangle 120">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122"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3"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4"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5"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6"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7"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8"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9"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0"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1"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2"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3"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4"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grpSp>
      <p:sp>
        <p:nvSpPr>
          <p:cNvPr id="4" name="Rectangle 2">
            <a:extLst>
              <a:ext uri="{FF2B5EF4-FFF2-40B4-BE49-F238E27FC236}">
                <a16:creationId xmlns:a16="http://schemas.microsoft.com/office/drawing/2014/main" id="{1A5393DB-474E-EFA6-4CC9-091170F06FB7}"/>
              </a:ext>
            </a:extLst>
          </p:cNvPr>
          <p:cNvSpPr>
            <a:spLocks noGrp="1" noChangeArrowheads="1"/>
          </p:cNvSpPr>
          <p:nvPr>
            <p:ph idx="1"/>
          </p:nvPr>
        </p:nvSpPr>
        <p:spPr bwMode="auto">
          <a:xfrm>
            <a:off x="6394889" y="930966"/>
            <a:ext cx="5811399" cy="59079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fontScale="92500" lnSpcReduction="10000"/>
          </a:bodyPr>
          <a:lstStyle/>
          <a:p>
            <a:pPr marL="0" indent="0" eaLnBrk="0" fontAlgn="base" hangingPunct="0">
              <a:lnSpc>
                <a:spcPct val="110000"/>
              </a:lnSpc>
              <a:spcBef>
                <a:spcPct val="0"/>
              </a:spcBef>
              <a:spcAft>
                <a:spcPts val="600"/>
              </a:spcAft>
              <a:buSzTx/>
              <a:buNone/>
            </a:pPr>
            <a:r>
              <a:rPr kumimoji="0" lang="en-US" altLang="en-US" sz="1400" b="1" i="0" u="none" strike="noStrike" cap="none" normalizeH="0" baseline="0" dirty="0">
                <a:ln>
                  <a:noFill/>
                </a:ln>
                <a:effectLst/>
                <a:latin typeface="Arial" panose="020B0604020202020204" pitchFamily="34" charset="0"/>
              </a:rPr>
              <a:t>AI ≠ Sci-Fi; It’s Math + Code</a:t>
            </a:r>
            <a:br>
              <a:rPr kumimoji="0" lang="en-US" altLang="en-US" sz="1400" b="0" i="0" u="none" strike="noStrike" cap="none" normalizeH="0" baseline="0" dirty="0">
                <a:ln>
                  <a:noFill/>
                </a:ln>
                <a:effectLst/>
                <a:latin typeface="Arial" panose="020B0604020202020204" pitchFamily="34" charset="0"/>
              </a:rPr>
            </a:br>
            <a:r>
              <a:rPr kumimoji="0" lang="en-US" altLang="en-US" sz="1400" b="0" i="0" u="none" strike="noStrike" cap="none" normalizeH="0" baseline="0" dirty="0">
                <a:ln>
                  <a:noFill/>
                </a:ln>
                <a:effectLst/>
                <a:latin typeface="Arial" panose="020B0604020202020204" pitchFamily="34" charset="0"/>
              </a:rPr>
              <a:t>Narrow AI solves specific tasks—no Skynet here! …yet!</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400" b="0" i="0" u="none" strike="noStrike" cap="none" normalizeH="0" baseline="0" dirty="0">
              <a:ln>
                <a:noFill/>
              </a:ln>
              <a:effectLst/>
              <a:latin typeface="Arial" panose="020B0604020202020204" pitchFamily="34" charset="0"/>
            </a:endParaRPr>
          </a:p>
          <a:p>
            <a:pPr marL="0" indent="0" eaLnBrk="0" fontAlgn="base" hangingPunct="0">
              <a:lnSpc>
                <a:spcPct val="110000"/>
              </a:lnSpc>
              <a:spcBef>
                <a:spcPct val="0"/>
              </a:spcBef>
              <a:spcAft>
                <a:spcPts val="600"/>
              </a:spcAft>
              <a:buSzTx/>
              <a:buNone/>
            </a:pPr>
            <a:r>
              <a:rPr kumimoji="0" lang="en-US" altLang="en-US" sz="1400" b="1" i="0" u="none" strike="noStrike" cap="none" normalizeH="0" baseline="0" dirty="0">
                <a:ln>
                  <a:noFill/>
                </a:ln>
                <a:effectLst/>
                <a:latin typeface="Arial" panose="020B0604020202020204" pitchFamily="34" charset="0"/>
              </a:rPr>
              <a:t>3 Ways Machines Learn</a:t>
            </a:r>
            <a:br>
              <a:rPr kumimoji="0" lang="en-US" altLang="en-US" sz="1400" b="0" i="0" u="none" strike="noStrike" cap="none" normalizeH="0" baseline="0" dirty="0">
                <a:ln>
                  <a:noFill/>
                </a:ln>
                <a:effectLst/>
                <a:latin typeface="Arial" panose="020B0604020202020204" pitchFamily="34" charset="0"/>
              </a:rPr>
            </a:br>
            <a:r>
              <a:rPr kumimoji="0" lang="en-US" altLang="en-US" sz="1400" b="0" i="0" u="none" strike="noStrike" cap="none" normalizeH="0" baseline="0" dirty="0">
                <a:ln>
                  <a:noFill/>
                </a:ln>
                <a:effectLst/>
                <a:latin typeface="Arial" panose="020B0604020202020204" pitchFamily="34" charset="0"/>
              </a:rPr>
              <a:t>Supervised, Unsupervised, Reinforcement.</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400" b="0" i="0" u="none" strike="noStrike" cap="none" normalizeH="0" baseline="0" dirty="0">
              <a:ln>
                <a:noFill/>
              </a:ln>
              <a:effectLst/>
              <a:latin typeface="Arial" panose="020B0604020202020204" pitchFamily="34" charset="0"/>
            </a:endParaRPr>
          </a:p>
          <a:p>
            <a:pPr marL="0" indent="0" eaLnBrk="0" fontAlgn="base" hangingPunct="0">
              <a:lnSpc>
                <a:spcPct val="110000"/>
              </a:lnSpc>
              <a:spcBef>
                <a:spcPct val="0"/>
              </a:spcBef>
              <a:spcAft>
                <a:spcPts val="600"/>
              </a:spcAft>
              <a:buSzTx/>
              <a:buNone/>
            </a:pPr>
            <a:r>
              <a:rPr kumimoji="0" lang="en-US" altLang="en-US" sz="1400" b="1" i="0" u="none" strike="noStrike" cap="none" normalizeH="0" baseline="0" dirty="0">
                <a:ln>
                  <a:noFill/>
                </a:ln>
                <a:effectLst/>
                <a:latin typeface="Arial" panose="020B0604020202020204" pitchFamily="34" charset="0"/>
              </a:rPr>
              <a:t>Neural Nets 101</a:t>
            </a:r>
            <a:br>
              <a:rPr kumimoji="0" lang="en-US" altLang="en-US" sz="1400" b="0" i="0" u="none" strike="noStrike" cap="none" normalizeH="0" baseline="0" dirty="0">
                <a:ln>
                  <a:noFill/>
                </a:ln>
                <a:effectLst/>
                <a:latin typeface="Arial" panose="020B0604020202020204" pitchFamily="34" charset="0"/>
              </a:rPr>
            </a:br>
            <a:r>
              <a:rPr kumimoji="0" lang="en-US" altLang="en-US" sz="1400" b="0" i="0" u="none" strike="noStrike" cap="none" normalizeH="0" baseline="0" dirty="0">
                <a:ln>
                  <a:noFill/>
                </a:ln>
                <a:effectLst/>
                <a:latin typeface="Arial" panose="020B0604020202020204" pitchFamily="34" charset="0"/>
              </a:rPr>
              <a:t>Layers + weights + activations → backpropagation tweaks the knobs.</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400" b="0" i="0" u="none" strike="noStrike" cap="none" normalizeH="0" baseline="0" dirty="0">
              <a:ln>
                <a:noFill/>
              </a:ln>
              <a:effectLst/>
              <a:latin typeface="Arial" panose="020B0604020202020204" pitchFamily="34" charset="0"/>
            </a:endParaRPr>
          </a:p>
          <a:p>
            <a:pPr marL="0" indent="0" eaLnBrk="0" fontAlgn="base" hangingPunct="0">
              <a:lnSpc>
                <a:spcPct val="110000"/>
              </a:lnSpc>
              <a:spcBef>
                <a:spcPct val="0"/>
              </a:spcBef>
              <a:spcAft>
                <a:spcPts val="600"/>
              </a:spcAft>
              <a:buSzTx/>
              <a:buNone/>
            </a:pPr>
            <a:r>
              <a:rPr kumimoji="0" lang="en-US" altLang="en-US" sz="1400" b="1" i="0" u="none" strike="noStrike" cap="none" normalizeH="0" baseline="0" dirty="0">
                <a:ln>
                  <a:noFill/>
                </a:ln>
                <a:effectLst/>
                <a:latin typeface="Arial" panose="020B0604020202020204" pitchFamily="34" charset="0"/>
              </a:rPr>
              <a:t>Scale = Power</a:t>
            </a:r>
            <a:br>
              <a:rPr kumimoji="0" lang="en-US" altLang="en-US" sz="1400" b="0" i="0" u="none" strike="noStrike" cap="none" normalizeH="0" baseline="0" dirty="0">
                <a:ln>
                  <a:noFill/>
                </a:ln>
                <a:effectLst/>
                <a:latin typeface="Arial" panose="020B0604020202020204" pitchFamily="34" charset="0"/>
              </a:rPr>
            </a:br>
            <a:r>
              <a:rPr kumimoji="0" lang="en-US" altLang="en-US" sz="1400" b="0" i="0" u="none" strike="noStrike" cap="none" normalizeH="0" baseline="0" dirty="0">
                <a:ln>
                  <a:noFill/>
                </a:ln>
                <a:effectLst/>
                <a:latin typeface="Arial" panose="020B0604020202020204" pitchFamily="34" charset="0"/>
              </a:rPr>
              <a:t>Data × Compute × Deep Nets → GPT-4, PaLM, Claude.</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400" b="0" i="0" u="none" strike="noStrike" cap="none" normalizeH="0" baseline="0" dirty="0">
              <a:ln>
                <a:noFill/>
              </a:ln>
              <a:effectLst/>
              <a:latin typeface="Arial" panose="020B0604020202020204" pitchFamily="34" charset="0"/>
            </a:endParaRPr>
          </a:p>
          <a:p>
            <a:pPr marL="0" indent="0" eaLnBrk="0" fontAlgn="base" hangingPunct="0">
              <a:lnSpc>
                <a:spcPct val="110000"/>
              </a:lnSpc>
              <a:spcBef>
                <a:spcPct val="0"/>
              </a:spcBef>
              <a:spcAft>
                <a:spcPts val="600"/>
              </a:spcAft>
              <a:buSzTx/>
              <a:buNone/>
            </a:pPr>
            <a:r>
              <a:rPr kumimoji="0" lang="en-US" altLang="en-US" sz="1400" b="1" i="0" u="none" strike="noStrike" cap="none" normalizeH="0" baseline="0" dirty="0">
                <a:ln>
                  <a:noFill/>
                </a:ln>
                <a:effectLst/>
                <a:latin typeface="Arial" panose="020B0604020202020204" pitchFamily="34" charset="0"/>
              </a:rPr>
              <a:t>Data Rules</a:t>
            </a:r>
            <a:br>
              <a:rPr kumimoji="0" lang="en-US" altLang="en-US" sz="1400" b="0" i="0" u="none" strike="noStrike" cap="none" normalizeH="0" baseline="0" dirty="0">
                <a:ln>
                  <a:noFill/>
                </a:ln>
                <a:effectLst/>
                <a:latin typeface="Arial" panose="020B0604020202020204" pitchFamily="34" charset="0"/>
              </a:rPr>
            </a:br>
            <a:r>
              <a:rPr kumimoji="0" lang="en-US" altLang="en-US" sz="1400" b="0" i="0" u="none" strike="noStrike" cap="none" normalizeH="0" baseline="0" dirty="0">
                <a:ln>
                  <a:noFill/>
                </a:ln>
                <a:effectLst/>
                <a:latin typeface="Arial" panose="020B0604020202020204" pitchFamily="34" charset="0"/>
              </a:rPr>
              <a:t>Clean data + fine-tuning beats clever hacks; self-supervision unlocks trillions of tokens.</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400" b="0" i="0" u="none" strike="noStrike" cap="none" normalizeH="0" baseline="0" dirty="0">
              <a:ln>
                <a:noFill/>
              </a:ln>
              <a:effectLst/>
              <a:latin typeface="Arial" panose="020B0604020202020204" pitchFamily="34" charset="0"/>
            </a:endParaRPr>
          </a:p>
          <a:p>
            <a:pPr marL="0" indent="0" eaLnBrk="0" fontAlgn="base" hangingPunct="0">
              <a:lnSpc>
                <a:spcPct val="110000"/>
              </a:lnSpc>
              <a:spcBef>
                <a:spcPct val="0"/>
              </a:spcBef>
              <a:spcAft>
                <a:spcPts val="600"/>
              </a:spcAft>
              <a:buSzTx/>
              <a:buNone/>
            </a:pPr>
            <a:r>
              <a:rPr kumimoji="0" lang="en-US" altLang="en-US" sz="1400" b="1" i="0" u="none" strike="noStrike" cap="none" normalizeH="0" baseline="0" dirty="0">
                <a:ln>
                  <a:noFill/>
                </a:ln>
                <a:effectLst/>
                <a:latin typeface="Arial" panose="020B0604020202020204" pitchFamily="34" charset="0"/>
              </a:rPr>
              <a:t>Deploy Smart</a:t>
            </a:r>
            <a:br>
              <a:rPr kumimoji="0" lang="en-US" altLang="en-US" sz="1400" b="0" i="0" u="none" strike="noStrike" cap="none" normalizeH="0" baseline="0" dirty="0">
                <a:ln>
                  <a:noFill/>
                </a:ln>
                <a:effectLst/>
                <a:latin typeface="Arial" panose="020B0604020202020204" pitchFamily="34" charset="0"/>
              </a:rPr>
            </a:br>
            <a:r>
              <a:rPr kumimoji="0" lang="en-US" altLang="en-US" sz="1400" b="0" i="0" u="none" strike="noStrike" cap="none" normalizeH="0" baseline="0" dirty="0">
                <a:ln>
                  <a:noFill/>
                </a:ln>
                <a:effectLst/>
                <a:latin typeface="Arial" panose="020B0604020202020204" pitchFamily="34" charset="0"/>
              </a:rPr>
              <a:t>Quantization, LoRA &amp; other efficiency tricks bring LLMs to laptops &amp; edge devices.</a:t>
            </a:r>
          </a:p>
          <a:p>
            <a:pPr marL="0" marR="0" lvl="0" indent="0" defTabSz="914400" rtl="0" eaLnBrk="0" fontAlgn="base" latinLnBrk="0" hangingPunct="0">
              <a:lnSpc>
                <a:spcPct val="110000"/>
              </a:lnSpc>
              <a:spcBef>
                <a:spcPct val="0"/>
              </a:spcBef>
              <a:spcAft>
                <a:spcPts val="600"/>
              </a:spcAft>
              <a:buClrTx/>
              <a:buSzTx/>
              <a:buNone/>
              <a:tabLst/>
            </a:pPr>
            <a:endParaRPr kumimoji="0" lang="en-US" altLang="en-US" sz="1400" b="0" i="0" u="none" strike="noStrike" cap="none" normalizeH="0" baseline="0" dirty="0">
              <a:ln>
                <a:noFill/>
              </a:ln>
              <a:effectLst/>
              <a:latin typeface="Arial" panose="020B0604020202020204" pitchFamily="34" charset="0"/>
            </a:endParaRPr>
          </a:p>
          <a:p>
            <a:pPr marL="0" indent="0" eaLnBrk="0" fontAlgn="base" hangingPunct="0">
              <a:lnSpc>
                <a:spcPct val="110000"/>
              </a:lnSpc>
              <a:spcBef>
                <a:spcPct val="0"/>
              </a:spcBef>
              <a:spcAft>
                <a:spcPts val="600"/>
              </a:spcAft>
              <a:buSzTx/>
              <a:buNone/>
            </a:pPr>
            <a:r>
              <a:rPr kumimoji="0" lang="en-US" altLang="en-US" sz="2200" b="1" i="0" u="none" strike="noStrike" cap="none" normalizeH="0" baseline="0" dirty="0">
                <a:ln>
                  <a:noFill/>
                </a:ln>
                <a:effectLst/>
                <a:highlight>
                  <a:srgbClr val="000000"/>
                </a:highlight>
                <a:latin typeface="Arial" panose="020B0604020202020204" pitchFamily="34" charset="0"/>
              </a:rPr>
              <a:t>Up Next:</a:t>
            </a:r>
            <a:br>
              <a:rPr kumimoji="0" lang="en-US" altLang="en-US" sz="2200" b="1" i="0" u="none" strike="noStrike" cap="none" normalizeH="0" baseline="0" dirty="0">
                <a:ln>
                  <a:noFill/>
                </a:ln>
                <a:effectLst/>
                <a:highlight>
                  <a:srgbClr val="000000"/>
                </a:highlight>
                <a:latin typeface="Arial" panose="020B0604020202020204" pitchFamily="34" charset="0"/>
              </a:rPr>
            </a:br>
            <a:r>
              <a:rPr kumimoji="0" lang="en-US" altLang="en-US" sz="2200" b="1" i="0" u="none" strike="noStrike" cap="none" normalizeH="0" baseline="0" dirty="0">
                <a:ln>
                  <a:noFill/>
                </a:ln>
                <a:effectLst/>
                <a:highlight>
                  <a:srgbClr val="000000"/>
                </a:highlight>
                <a:latin typeface="Arial" panose="020B0604020202020204" pitchFamily="34" charset="0"/>
              </a:rPr>
              <a:t>Generative AI, Python tool-chain, RAG, hardware, ethics &amp; frontier models.</a:t>
            </a:r>
          </a:p>
        </p:txBody>
      </p:sp>
    </p:spTree>
    <p:extLst>
      <p:ext uri="{BB962C8B-B14F-4D97-AF65-F5344CB8AC3E}">
        <p14:creationId xmlns:p14="http://schemas.microsoft.com/office/powerpoint/2010/main" val="3989391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12"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3"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4"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15"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6"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7"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8"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19"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0"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1"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2"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4"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5"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6"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7"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8"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9"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0"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1"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2"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3"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4"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5"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6"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7"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8"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39"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40"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1"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2"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3"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4"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5"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6"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7"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8"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49"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0"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1"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52"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3"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4"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5"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6"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7"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8"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59"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0"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1"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2"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3"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64"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grpSp>
      <p:grpSp>
        <p:nvGrpSpPr>
          <p:cNvPr id="66" name="Group 65">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7" name="Rectangle 66">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8"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sp>
        <p:nvSpPr>
          <p:cNvPr id="70"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2" name="Group 71">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73"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4"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5"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6"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7"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8"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79"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0"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1"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2"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3"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4"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5"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6"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7"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8"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89"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0"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1"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92"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grpSp>
      <p:sp>
        <p:nvSpPr>
          <p:cNvPr id="2" name="Title 1">
            <a:extLst>
              <a:ext uri="{FF2B5EF4-FFF2-40B4-BE49-F238E27FC236}">
                <a16:creationId xmlns:a16="http://schemas.microsoft.com/office/drawing/2014/main" id="{C799AE7D-C7E2-5FDB-045A-3CFD1DC24855}"/>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800" dirty="0">
                <a:solidFill>
                  <a:srgbClr val="FFFFFF"/>
                </a:solidFill>
              </a:rPr>
              <a:t>Ready for Episode 1?</a:t>
            </a:r>
          </a:p>
        </p:txBody>
      </p:sp>
      <p:sp>
        <p:nvSpPr>
          <p:cNvPr id="3" name="Content Placeholder 2">
            <a:extLst>
              <a:ext uri="{FF2B5EF4-FFF2-40B4-BE49-F238E27FC236}">
                <a16:creationId xmlns:a16="http://schemas.microsoft.com/office/drawing/2014/main" id="{F64B6363-0648-18C9-8C48-7EE272B19C76}"/>
              </a:ext>
            </a:extLst>
          </p:cNvPr>
          <p:cNvSpPr>
            <a:spLocks noGrp="1"/>
          </p:cNvSpPr>
          <p:nvPr>
            <p:ph idx="1"/>
          </p:nvPr>
        </p:nvSpPr>
        <p:spPr>
          <a:xfrm>
            <a:off x="2667001" y="3602038"/>
            <a:ext cx="6857999" cy="953029"/>
          </a:xfrm>
        </p:spPr>
        <p:txBody>
          <a:bodyPr vert="horz" lIns="91440" tIns="45720" rIns="91440" bIns="45720" rtlCol="0">
            <a:normAutofit/>
          </a:bodyPr>
          <a:lstStyle/>
          <a:p>
            <a:pPr marL="0" indent="0" algn="ctr">
              <a:buNone/>
            </a:pPr>
            <a:r>
              <a:rPr lang="en-US" sz="2000" cap="all" dirty="0">
                <a:solidFill>
                  <a:schemeClr val="bg2"/>
                </a:solidFill>
              </a:rPr>
              <a:t>Up next → What AI </a:t>
            </a:r>
            <a:r>
              <a:rPr lang="en-US" sz="2000" b="1" cap="all" dirty="0">
                <a:solidFill>
                  <a:schemeClr val="bg2"/>
                </a:solidFill>
              </a:rPr>
              <a:t>is</a:t>
            </a:r>
            <a:r>
              <a:rPr lang="en-US" sz="2000" cap="all" dirty="0">
                <a:solidFill>
                  <a:schemeClr val="bg2"/>
                </a:solidFill>
              </a:rPr>
              <a:t> (and isn’t)</a:t>
            </a:r>
          </a:p>
        </p:txBody>
      </p:sp>
    </p:spTree>
    <p:extLst>
      <p:ext uri="{BB962C8B-B14F-4D97-AF65-F5344CB8AC3E}">
        <p14:creationId xmlns:p14="http://schemas.microsoft.com/office/powerpoint/2010/main" val="19340070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a:extLst>
            <a:ext uri="{FF2B5EF4-FFF2-40B4-BE49-F238E27FC236}">
              <a16:creationId xmlns:a16="http://schemas.microsoft.com/office/drawing/2014/main" id="{B94FA073-D589-9AC3-7AD5-DA9E5CA1B019}"/>
            </a:ext>
          </a:extLst>
        </p:cNvPr>
        <p:cNvGrpSpPr/>
        <p:nvPr/>
      </p:nvGrpSpPr>
      <p:grpSpPr>
        <a:xfrm>
          <a:off x="0" y="0"/>
          <a:ext cx="0" cy="0"/>
          <a:chOff x="0" y="0"/>
          <a:chExt cx="0" cy="0"/>
        </a:xfrm>
      </p:grpSpPr>
      <p:pic>
        <p:nvPicPr>
          <p:cNvPr id="9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99" name="Group 9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10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0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0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10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0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0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0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0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0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1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12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14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5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5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5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5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grpSp>
      <p:grpSp>
        <p:nvGrpSpPr>
          <p:cNvPr id="155" name="Group 154">
            <a:extLst>
              <a:ext uri="{FF2B5EF4-FFF2-40B4-BE49-F238E27FC236}">
                <a16:creationId xmlns:a16="http://schemas.microsoft.com/office/drawing/2014/main" id="{9BE10567-6165-46A7-867D-4690A16B4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56" name="Rectangle 155">
              <a:extLst>
                <a:ext uri="{FF2B5EF4-FFF2-40B4-BE49-F238E27FC236}">
                  <a16:creationId xmlns:a16="http://schemas.microsoft.com/office/drawing/2014/main" id="{0F4DB1F4-429C-4C85-85D7-C4D81996D3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7" name="Picture 2">
              <a:extLst>
                <a:ext uri="{FF2B5EF4-FFF2-40B4-BE49-F238E27FC236}">
                  <a16:creationId xmlns:a16="http://schemas.microsoft.com/office/drawing/2014/main" id="{159C0DA6-71D9-4C96-A774-7FADF5E0A4C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sp>
        <p:nvSpPr>
          <p:cNvPr id="159" name="Round Diagonal Corner Rectangle 7">
            <a:extLst>
              <a:ext uri="{FF2B5EF4-FFF2-40B4-BE49-F238E27FC236}">
                <a16:creationId xmlns:a16="http://schemas.microsoft.com/office/drawing/2014/main" id="{4B24F6DB-F114-44A7-BB56-D401884E4E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rgbClr val="000000">
              <a:alpha val="80000"/>
            </a:srgb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1" name="Group 160">
            <a:extLst>
              <a:ext uri="{FF2B5EF4-FFF2-40B4-BE49-F238E27FC236}">
                <a16:creationId xmlns:a16="http://schemas.microsoft.com/office/drawing/2014/main" id="{4DB50ECD-225E-4F81-AF7B-706DD05F3B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a:effectLst/>
        </p:grpSpPr>
        <p:sp>
          <p:nvSpPr>
            <p:cNvPr id="162" name="Freeform 32">
              <a:extLst>
                <a:ext uri="{FF2B5EF4-FFF2-40B4-BE49-F238E27FC236}">
                  <a16:creationId xmlns:a16="http://schemas.microsoft.com/office/drawing/2014/main" id="{CBC3B006-1357-4969-BC3D-CDD91E492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63" name="Freeform 33">
              <a:extLst>
                <a:ext uri="{FF2B5EF4-FFF2-40B4-BE49-F238E27FC236}">
                  <a16:creationId xmlns:a16="http://schemas.microsoft.com/office/drawing/2014/main" id="{0D6E4F1D-B331-41B5-90EF-2236C1EE15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64" name="Freeform 34">
              <a:extLst>
                <a:ext uri="{FF2B5EF4-FFF2-40B4-BE49-F238E27FC236}">
                  <a16:creationId xmlns:a16="http://schemas.microsoft.com/office/drawing/2014/main" id="{54A60014-21DF-44E5-9137-4335718850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65" name="Freeform 37">
              <a:extLst>
                <a:ext uri="{FF2B5EF4-FFF2-40B4-BE49-F238E27FC236}">
                  <a16:creationId xmlns:a16="http://schemas.microsoft.com/office/drawing/2014/main" id="{40B768C0-B003-45F4-9A06-EA3509A90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66" name="Freeform 35">
              <a:extLst>
                <a:ext uri="{FF2B5EF4-FFF2-40B4-BE49-F238E27FC236}">
                  <a16:creationId xmlns:a16="http://schemas.microsoft.com/office/drawing/2014/main" id="{5E479182-2054-4AD9-823D-81CFAD7F2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67" name="Freeform 36">
              <a:extLst>
                <a:ext uri="{FF2B5EF4-FFF2-40B4-BE49-F238E27FC236}">
                  <a16:creationId xmlns:a16="http://schemas.microsoft.com/office/drawing/2014/main" id="{A7D912CF-756A-41F1-8BF1-5BA7D1BD05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68" name="Freeform 38">
              <a:extLst>
                <a:ext uri="{FF2B5EF4-FFF2-40B4-BE49-F238E27FC236}">
                  <a16:creationId xmlns:a16="http://schemas.microsoft.com/office/drawing/2014/main" id="{734B6F35-2160-44B1-AB00-F628C84B14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69" name="Freeform 39">
              <a:extLst>
                <a:ext uri="{FF2B5EF4-FFF2-40B4-BE49-F238E27FC236}">
                  <a16:creationId xmlns:a16="http://schemas.microsoft.com/office/drawing/2014/main" id="{D8657E76-4F63-44FE-86C5-54CA174FC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70" name="Freeform 40">
              <a:extLst>
                <a:ext uri="{FF2B5EF4-FFF2-40B4-BE49-F238E27FC236}">
                  <a16:creationId xmlns:a16="http://schemas.microsoft.com/office/drawing/2014/main" id="{482CEB8C-90E5-4152-8B52-A2881B98A3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71" name="Rectangle 41">
              <a:extLst>
                <a:ext uri="{FF2B5EF4-FFF2-40B4-BE49-F238E27FC236}">
                  <a16:creationId xmlns:a16="http://schemas.microsoft.com/office/drawing/2014/main" id="{85010FC2-BC4C-4692-876D-7FE363BFC6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72" name="Freeform 32">
              <a:extLst>
                <a:ext uri="{FF2B5EF4-FFF2-40B4-BE49-F238E27FC236}">
                  <a16:creationId xmlns:a16="http://schemas.microsoft.com/office/drawing/2014/main" id="{714C1223-2B78-4715-9ACB-079A60D16D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73" name="Freeform 33">
              <a:extLst>
                <a:ext uri="{FF2B5EF4-FFF2-40B4-BE49-F238E27FC236}">
                  <a16:creationId xmlns:a16="http://schemas.microsoft.com/office/drawing/2014/main" id="{1D9109D3-C92A-410B-9B43-5F02B2D84EE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74" name="Freeform 34">
              <a:extLst>
                <a:ext uri="{FF2B5EF4-FFF2-40B4-BE49-F238E27FC236}">
                  <a16:creationId xmlns:a16="http://schemas.microsoft.com/office/drawing/2014/main" id="{EF5B327A-A1AE-42F3-815E-84F4AA2948C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75" name="Freeform 37">
              <a:extLst>
                <a:ext uri="{FF2B5EF4-FFF2-40B4-BE49-F238E27FC236}">
                  <a16:creationId xmlns:a16="http://schemas.microsoft.com/office/drawing/2014/main" id="{77738BDE-751F-4D4C-B4C4-C9DF3EA29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76" name="Freeform 35">
              <a:extLst>
                <a:ext uri="{FF2B5EF4-FFF2-40B4-BE49-F238E27FC236}">
                  <a16:creationId xmlns:a16="http://schemas.microsoft.com/office/drawing/2014/main" id="{9C8C4AD6-72BF-490C-963C-97C7FD7E7E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77" name="Freeform 36">
              <a:extLst>
                <a:ext uri="{FF2B5EF4-FFF2-40B4-BE49-F238E27FC236}">
                  <a16:creationId xmlns:a16="http://schemas.microsoft.com/office/drawing/2014/main" id="{94990E31-5AA8-4502-A963-CE1B539DAC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78" name="Freeform 38">
              <a:extLst>
                <a:ext uri="{FF2B5EF4-FFF2-40B4-BE49-F238E27FC236}">
                  <a16:creationId xmlns:a16="http://schemas.microsoft.com/office/drawing/2014/main" id="{9E703E9D-ED76-449C-A8C0-7A1E24B8B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79" name="Freeform 39">
              <a:extLst>
                <a:ext uri="{FF2B5EF4-FFF2-40B4-BE49-F238E27FC236}">
                  <a16:creationId xmlns:a16="http://schemas.microsoft.com/office/drawing/2014/main" id="{C70A75E8-C815-4CCF-ABEE-83F19BFE05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80" name="Freeform 40">
              <a:extLst>
                <a:ext uri="{FF2B5EF4-FFF2-40B4-BE49-F238E27FC236}">
                  <a16:creationId xmlns:a16="http://schemas.microsoft.com/office/drawing/2014/main" id="{E15638E1-6A92-4D31-A034-853A65A754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sp>
          <p:nvSpPr>
            <p:cNvPr id="181" name="Rectangle 41">
              <a:extLst>
                <a:ext uri="{FF2B5EF4-FFF2-40B4-BE49-F238E27FC236}">
                  <a16:creationId xmlns:a16="http://schemas.microsoft.com/office/drawing/2014/main" id="{EA3E8D58-D52B-4300-8A50-5696430D1A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txBody>
            <a:bodyPr/>
            <a:lstStyle/>
            <a:p>
              <a:endParaRPr lang="en-US" dirty="0"/>
            </a:p>
          </p:txBody>
        </p:sp>
      </p:grpSp>
      <p:sp>
        <p:nvSpPr>
          <p:cNvPr id="2" name="Title 1">
            <a:extLst>
              <a:ext uri="{FF2B5EF4-FFF2-40B4-BE49-F238E27FC236}">
                <a16:creationId xmlns:a16="http://schemas.microsoft.com/office/drawing/2014/main" id="{0BF21289-E03E-5AB2-4975-FAC20AC65C47}"/>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4800" dirty="0">
                <a:solidFill>
                  <a:srgbClr val="FFFFFF"/>
                </a:solidFill>
              </a:rPr>
              <a:t>Episode 1:</a:t>
            </a:r>
          </a:p>
        </p:txBody>
      </p:sp>
      <p:sp>
        <p:nvSpPr>
          <p:cNvPr id="3" name="Content Placeholder 2">
            <a:extLst>
              <a:ext uri="{FF2B5EF4-FFF2-40B4-BE49-F238E27FC236}">
                <a16:creationId xmlns:a16="http://schemas.microsoft.com/office/drawing/2014/main" id="{39988487-D13E-61F7-4D8A-7ACCF2CBE7FE}"/>
              </a:ext>
            </a:extLst>
          </p:cNvPr>
          <p:cNvSpPr>
            <a:spLocks noGrp="1"/>
          </p:cNvSpPr>
          <p:nvPr>
            <p:ph idx="1"/>
          </p:nvPr>
        </p:nvSpPr>
        <p:spPr>
          <a:xfrm>
            <a:off x="2667001" y="3602038"/>
            <a:ext cx="6857999" cy="953029"/>
          </a:xfrm>
        </p:spPr>
        <p:txBody>
          <a:bodyPr vert="horz" lIns="91440" tIns="45720" rIns="91440" bIns="45720" rtlCol="0">
            <a:normAutofit/>
          </a:bodyPr>
          <a:lstStyle/>
          <a:p>
            <a:pPr marL="0" indent="0" algn="ctr">
              <a:buNone/>
            </a:pPr>
            <a:r>
              <a:rPr lang="en-US" sz="2000" cap="all" dirty="0">
                <a:solidFill>
                  <a:schemeClr val="bg2"/>
                </a:solidFill>
              </a:rPr>
              <a:t>What AI </a:t>
            </a:r>
            <a:r>
              <a:rPr lang="en-US" sz="2000" b="1" cap="all" dirty="0">
                <a:solidFill>
                  <a:schemeClr val="bg2"/>
                </a:solidFill>
              </a:rPr>
              <a:t>is</a:t>
            </a:r>
            <a:r>
              <a:rPr lang="en-US" sz="2000" cap="all" dirty="0">
                <a:solidFill>
                  <a:schemeClr val="bg2"/>
                </a:solidFill>
              </a:rPr>
              <a:t> (and isn’t)</a:t>
            </a:r>
          </a:p>
        </p:txBody>
      </p:sp>
    </p:spTree>
    <p:extLst>
      <p:ext uri="{BB962C8B-B14F-4D97-AF65-F5344CB8AC3E}">
        <p14:creationId xmlns:p14="http://schemas.microsoft.com/office/powerpoint/2010/main" val="9515461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D427CD6-F6D3-27B9-3083-E03867FCED60}"/>
            </a:ext>
          </a:extLst>
        </p:cNvPr>
        <p:cNvGrpSpPr/>
        <p:nvPr/>
      </p:nvGrpSpPr>
      <p:grpSpPr>
        <a:xfrm>
          <a:off x="0" y="0"/>
          <a:ext cx="0" cy="0"/>
          <a:chOff x="0" y="0"/>
          <a:chExt cx="0" cy="0"/>
        </a:xfrm>
      </p:grpSpPr>
      <p:pic>
        <p:nvPicPr>
          <p:cNvPr id="642" name="Picture 2">
            <a:extLst>
              <a:ext uri="{FF2B5EF4-FFF2-40B4-BE49-F238E27FC236}">
                <a16:creationId xmlns:a16="http://schemas.microsoft.com/office/drawing/2014/main" id="{9FBB3149-8289-4060-BB01-ED3047C53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644" name="Group 643">
            <a:extLst>
              <a:ext uri="{FF2B5EF4-FFF2-40B4-BE49-F238E27FC236}">
                <a16:creationId xmlns:a16="http://schemas.microsoft.com/office/drawing/2014/main" id="{3BAEF7DA-43C4-4736-B5A3-B48E6125A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645" name="Group 644">
              <a:extLst>
                <a:ext uri="{FF2B5EF4-FFF2-40B4-BE49-F238E27FC236}">
                  <a16:creationId xmlns:a16="http://schemas.microsoft.com/office/drawing/2014/main" id="{A909436B-313B-4D27-BD55-E8303EF45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657" name="Rectangle 5">
                <a:extLst>
                  <a:ext uri="{FF2B5EF4-FFF2-40B4-BE49-F238E27FC236}">
                    <a16:creationId xmlns:a16="http://schemas.microsoft.com/office/drawing/2014/main" id="{758BC0E2-32D9-41ED-907C-DA3C4A698EF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658" name="Freeform 6">
                <a:extLst>
                  <a:ext uri="{FF2B5EF4-FFF2-40B4-BE49-F238E27FC236}">
                    <a16:creationId xmlns:a16="http://schemas.microsoft.com/office/drawing/2014/main" id="{41E486E5-1757-4896-A762-4D0BE3309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59" name="Freeform 7">
                <a:extLst>
                  <a:ext uri="{FF2B5EF4-FFF2-40B4-BE49-F238E27FC236}">
                    <a16:creationId xmlns:a16="http://schemas.microsoft.com/office/drawing/2014/main" id="{5812B4BD-11B4-43E6-B3D0-1F424A9FD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60" name="Freeform 8">
                <a:extLst>
                  <a:ext uri="{FF2B5EF4-FFF2-40B4-BE49-F238E27FC236}">
                    <a16:creationId xmlns:a16="http://schemas.microsoft.com/office/drawing/2014/main" id="{6A0E1D38-C2A3-42C9-920D-F40319CE1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61" name="Freeform 9">
                <a:extLst>
                  <a:ext uri="{FF2B5EF4-FFF2-40B4-BE49-F238E27FC236}">
                    <a16:creationId xmlns:a16="http://schemas.microsoft.com/office/drawing/2014/main" id="{3FAF6AF3-9B01-4BEB-BB6B-08B3485119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62" name="Freeform 10">
                <a:extLst>
                  <a:ext uri="{FF2B5EF4-FFF2-40B4-BE49-F238E27FC236}">
                    <a16:creationId xmlns:a16="http://schemas.microsoft.com/office/drawing/2014/main" id="{53F7FADA-61E9-4AAB-BED8-D6FD1BB5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63" name="Freeform 11">
                <a:extLst>
                  <a:ext uri="{FF2B5EF4-FFF2-40B4-BE49-F238E27FC236}">
                    <a16:creationId xmlns:a16="http://schemas.microsoft.com/office/drawing/2014/main" id="{46419F9F-3EEC-45FF-98BB-4F20D5347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64" name="Freeform 12">
                <a:extLst>
                  <a:ext uri="{FF2B5EF4-FFF2-40B4-BE49-F238E27FC236}">
                    <a16:creationId xmlns:a16="http://schemas.microsoft.com/office/drawing/2014/main" id="{1E081BCD-31AF-4E94-966D-497357D22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65" name="Freeform 13">
                <a:extLst>
                  <a:ext uri="{FF2B5EF4-FFF2-40B4-BE49-F238E27FC236}">
                    <a16:creationId xmlns:a16="http://schemas.microsoft.com/office/drawing/2014/main" id="{5082EAA7-B95F-462F-8307-2C9EC1C35A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66" name="Freeform 14">
                <a:extLst>
                  <a:ext uri="{FF2B5EF4-FFF2-40B4-BE49-F238E27FC236}">
                    <a16:creationId xmlns:a16="http://schemas.microsoft.com/office/drawing/2014/main" id="{E9A57125-4B73-448E-B7B7-94380A92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67" name="Freeform 15">
                <a:extLst>
                  <a:ext uri="{FF2B5EF4-FFF2-40B4-BE49-F238E27FC236}">
                    <a16:creationId xmlns:a16="http://schemas.microsoft.com/office/drawing/2014/main" id="{7290E834-81F0-42A1-B66B-33D4580573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68" name="Line 16">
                <a:extLst>
                  <a:ext uri="{FF2B5EF4-FFF2-40B4-BE49-F238E27FC236}">
                    <a16:creationId xmlns:a16="http://schemas.microsoft.com/office/drawing/2014/main" id="{C9FA5563-6ED2-4EAC-A8ED-DF71850ACD9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669" name="Freeform 17">
                <a:extLst>
                  <a:ext uri="{FF2B5EF4-FFF2-40B4-BE49-F238E27FC236}">
                    <a16:creationId xmlns:a16="http://schemas.microsoft.com/office/drawing/2014/main" id="{50479572-5CA3-41F4-8BDC-F039335C2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70" name="Freeform 18">
                <a:extLst>
                  <a:ext uri="{FF2B5EF4-FFF2-40B4-BE49-F238E27FC236}">
                    <a16:creationId xmlns:a16="http://schemas.microsoft.com/office/drawing/2014/main" id="{4156CB6F-DF65-4A51-A840-7A4177BDF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71" name="Freeform 19">
                <a:extLst>
                  <a:ext uri="{FF2B5EF4-FFF2-40B4-BE49-F238E27FC236}">
                    <a16:creationId xmlns:a16="http://schemas.microsoft.com/office/drawing/2014/main" id="{9252974F-88C0-4CAA-A42D-E94E2B7A6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72" name="Freeform 20">
                <a:extLst>
                  <a:ext uri="{FF2B5EF4-FFF2-40B4-BE49-F238E27FC236}">
                    <a16:creationId xmlns:a16="http://schemas.microsoft.com/office/drawing/2014/main" id="{DE3974B2-2875-4AFE-A30A-6EE823E579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73" name="Rectangle 21">
                <a:extLst>
                  <a:ext uri="{FF2B5EF4-FFF2-40B4-BE49-F238E27FC236}">
                    <a16:creationId xmlns:a16="http://schemas.microsoft.com/office/drawing/2014/main" id="{948A52FE-E1B0-4297-BBBE-C860B4E3D3F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674" name="Freeform 22">
                <a:extLst>
                  <a:ext uri="{FF2B5EF4-FFF2-40B4-BE49-F238E27FC236}">
                    <a16:creationId xmlns:a16="http://schemas.microsoft.com/office/drawing/2014/main" id="{C6E71B5D-6B02-417C-A0CF-4447C55F2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75" name="Freeform 23">
                <a:extLst>
                  <a:ext uri="{FF2B5EF4-FFF2-40B4-BE49-F238E27FC236}">
                    <a16:creationId xmlns:a16="http://schemas.microsoft.com/office/drawing/2014/main" id="{0FB94710-B373-451B-84A2-947DDB4564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76" name="Freeform 24">
                <a:extLst>
                  <a:ext uri="{FF2B5EF4-FFF2-40B4-BE49-F238E27FC236}">
                    <a16:creationId xmlns:a16="http://schemas.microsoft.com/office/drawing/2014/main" id="{4E47778B-FD55-4A2C-A53F-E548158C8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77" name="Freeform 25">
                <a:extLst>
                  <a:ext uri="{FF2B5EF4-FFF2-40B4-BE49-F238E27FC236}">
                    <a16:creationId xmlns:a16="http://schemas.microsoft.com/office/drawing/2014/main" id="{DA2A4F49-8FC4-4F12-8707-A6CC117E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78" name="Freeform 26">
                <a:extLst>
                  <a:ext uri="{FF2B5EF4-FFF2-40B4-BE49-F238E27FC236}">
                    <a16:creationId xmlns:a16="http://schemas.microsoft.com/office/drawing/2014/main" id="{2293D140-51FA-484D-8464-785D8FD3D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79" name="Freeform 27">
                <a:extLst>
                  <a:ext uri="{FF2B5EF4-FFF2-40B4-BE49-F238E27FC236}">
                    <a16:creationId xmlns:a16="http://schemas.microsoft.com/office/drawing/2014/main" id="{AA66B21A-3C7F-426E-9C38-C0D6AEF1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80" name="Freeform 28">
                <a:extLst>
                  <a:ext uri="{FF2B5EF4-FFF2-40B4-BE49-F238E27FC236}">
                    <a16:creationId xmlns:a16="http://schemas.microsoft.com/office/drawing/2014/main" id="{F22F8B0E-04B8-4D29-9E19-CACDAE6AB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81" name="Freeform 29">
                <a:extLst>
                  <a:ext uri="{FF2B5EF4-FFF2-40B4-BE49-F238E27FC236}">
                    <a16:creationId xmlns:a16="http://schemas.microsoft.com/office/drawing/2014/main" id="{E0D8C2CC-1759-4605-B3C9-DA4B1EF250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82" name="Freeform 30">
                <a:extLst>
                  <a:ext uri="{FF2B5EF4-FFF2-40B4-BE49-F238E27FC236}">
                    <a16:creationId xmlns:a16="http://schemas.microsoft.com/office/drawing/2014/main" id="{547A4BC3-AA95-4A78-AC23-65A4CE843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83" name="Freeform 31">
                <a:extLst>
                  <a:ext uri="{FF2B5EF4-FFF2-40B4-BE49-F238E27FC236}">
                    <a16:creationId xmlns:a16="http://schemas.microsoft.com/office/drawing/2014/main" id="{93059BC9-C7C3-41F9-8BBA-7BF49FF602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grpSp>
        <p:grpSp>
          <p:nvGrpSpPr>
            <p:cNvPr id="646" name="Group 645">
              <a:extLst>
                <a:ext uri="{FF2B5EF4-FFF2-40B4-BE49-F238E27FC236}">
                  <a16:creationId xmlns:a16="http://schemas.microsoft.com/office/drawing/2014/main" id="{F335FE01-8192-4D2A-93F8-2F680F728C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47" name="Freeform 32">
                <a:extLst>
                  <a:ext uri="{FF2B5EF4-FFF2-40B4-BE49-F238E27FC236}">
                    <a16:creationId xmlns:a16="http://schemas.microsoft.com/office/drawing/2014/main" id="{A150A82A-9896-4D5B-BAA5-0A7ECD07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48" name="Freeform 33">
                <a:extLst>
                  <a:ext uri="{FF2B5EF4-FFF2-40B4-BE49-F238E27FC236}">
                    <a16:creationId xmlns:a16="http://schemas.microsoft.com/office/drawing/2014/main" id="{82641EF7-9CDB-40BE-A964-13F866165C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49" name="Freeform 34">
                <a:extLst>
                  <a:ext uri="{FF2B5EF4-FFF2-40B4-BE49-F238E27FC236}">
                    <a16:creationId xmlns:a16="http://schemas.microsoft.com/office/drawing/2014/main" id="{A1D1CF16-B5BD-4021-9BA9-637569FC80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50" name="Freeform 35">
                <a:extLst>
                  <a:ext uri="{FF2B5EF4-FFF2-40B4-BE49-F238E27FC236}">
                    <a16:creationId xmlns:a16="http://schemas.microsoft.com/office/drawing/2014/main" id="{FF13F72C-CC27-48A0-AC55-686AB9153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51" name="Freeform 36">
                <a:extLst>
                  <a:ext uri="{FF2B5EF4-FFF2-40B4-BE49-F238E27FC236}">
                    <a16:creationId xmlns:a16="http://schemas.microsoft.com/office/drawing/2014/main" id="{0EC3BA8B-33ED-483D-935C-170AD0C4DC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52" name="Freeform 37">
                <a:extLst>
                  <a:ext uri="{FF2B5EF4-FFF2-40B4-BE49-F238E27FC236}">
                    <a16:creationId xmlns:a16="http://schemas.microsoft.com/office/drawing/2014/main" id="{C4C451E6-48CE-4642-B51D-FE448408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53" name="Freeform 38">
                <a:extLst>
                  <a:ext uri="{FF2B5EF4-FFF2-40B4-BE49-F238E27FC236}">
                    <a16:creationId xmlns:a16="http://schemas.microsoft.com/office/drawing/2014/main" id="{0F88F098-E44C-4A45-AE2B-595A7B8527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54" name="Freeform 39">
                <a:extLst>
                  <a:ext uri="{FF2B5EF4-FFF2-40B4-BE49-F238E27FC236}">
                    <a16:creationId xmlns:a16="http://schemas.microsoft.com/office/drawing/2014/main" id="{5B782B5D-8B67-4CD5-A0B3-8067BBB3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55" name="Freeform 40">
                <a:extLst>
                  <a:ext uri="{FF2B5EF4-FFF2-40B4-BE49-F238E27FC236}">
                    <a16:creationId xmlns:a16="http://schemas.microsoft.com/office/drawing/2014/main" id="{897A4906-0942-4CD6-840D-0915E0C4D0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656" name="Rectangle 41">
                <a:extLst>
                  <a:ext uri="{FF2B5EF4-FFF2-40B4-BE49-F238E27FC236}">
                    <a16:creationId xmlns:a16="http://schemas.microsoft.com/office/drawing/2014/main" id="{D1131789-2DD5-462E-9FC9-E25021F5CF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grpSp>
      </p:grpSp>
      <p:sp>
        <p:nvSpPr>
          <p:cNvPr id="685" name="Rectangle 684">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7" name="Group 686">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688"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689"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90"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91"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92"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93"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94"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95"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96"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97"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98"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699"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700"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01"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02"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03"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04"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705"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06"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07"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08"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09"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10"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11"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12"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13"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714"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grpSp>
      <p:sp>
        <p:nvSpPr>
          <p:cNvPr id="2" name="Title 1">
            <a:extLst>
              <a:ext uri="{FF2B5EF4-FFF2-40B4-BE49-F238E27FC236}">
                <a16:creationId xmlns:a16="http://schemas.microsoft.com/office/drawing/2014/main" id="{66CDD42B-A4E5-990C-AD82-3B9CA2049B18}"/>
              </a:ext>
            </a:extLst>
          </p:cNvPr>
          <p:cNvSpPr>
            <a:spLocks noGrp="1"/>
          </p:cNvSpPr>
          <p:nvPr>
            <p:ph type="title"/>
          </p:nvPr>
        </p:nvSpPr>
        <p:spPr>
          <a:xfrm>
            <a:off x="1154317" y="3059113"/>
            <a:ext cx="2309082" cy="749300"/>
          </a:xfrm>
        </p:spPr>
        <p:txBody>
          <a:bodyPr vert="horz" lIns="91440" tIns="45720" rIns="91440" bIns="45720" rtlCol="0" anchor="ctr">
            <a:normAutofit fontScale="90000"/>
          </a:bodyPr>
          <a:lstStyle/>
          <a:p>
            <a:pPr algn="ctr"/>
            <a:r>
              <a:rPr lang="en-US" b="1" dirty="0">
                <a:solidFill>
                  <a:srgbClr val="00B050"/>
                </a:solidFill>
                <a:hlinkClick r:id="rId4"/>
              </a:rPr>
              <a:t>What AI </a:t>
            </a:r>
            <a:r>
              <a:rPr lang="en-US" b="1" i="1" dirty="0">
                <a:solidFill>
                  <a:srgbClr val="00B050"/>
                </a:solidFill>
                <a:hlinkClick r:id="rId4"/>
              </a:rPr>
              <a:t>Is</a:t>
            </a:r>
            <a:endParaRPr lang="en-US" b="1" i="1" dirty="0">
              <a:solidFill>
                <a:srgbClr val="00B050"/>
              </a:solidFill>
            </a:endParaRPr>
          </a:p>
        </p:txBody>
      </p:sp>
      <p:sp useBgFill="1">
        <p:nvSpPr>
          <p:cNvPr id="716"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1">
            <a:extLst>
              <a:ext uri="{FF2B5EF4-FFF2-40B4-BE49-F238E27FC236}">
                <a16:creationId xmlns:a16="http://schemas.microsoft.com/office/drawing/2014/main" id="{873E9230-849B-1FF8-58D6-FF750568ECB1}"/>
              </a:ext>
            </a:extLst>
          </p:cNvPr>
          <p:cNvSpPr>
            <a:spLocks noGrp="1" noChangeArrowheads="1"/>
          </p:cNvSpPr>
          <p:nvPr>
            <p:ph sz="half" idx="2"/>
          </p:nvPr>
        </p:nvSpPr>
        <p:spPr bwMode="auto">
          <a:xfrm>
            <a:off x="4660468" y="18256"/>
            <a:ext cx="7531531" cy="682545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p>
            <a:pPr marL="0" indent="0">
              <a:lnSpc>
                <a:spcPct val="110000"/>
              </a:lnSpc>
              <a:buNone/>
            </a:pPr>
            <a:r>
              <a:rPr lang="en-US" sz="2000" b="1" dirty="0"/>
              <a:t>AI:</a:t>
            </a:r>
            <a:r>
              <a:rPr lang="en-US" sz="2000" dirty="0"/>
              <a:t> Math and code that enable computers to perform tasks requiring human-like thinking—such as understanding language, recognizing images, making decisions, or learning from data.</a:t>
            </a:r>
          </a:p>
          <a:p>
            <a:pPr marL="0">
              <a:lnSpc>
                <a:spcPct val="110000"/>
              </a:lnSpc>
            </a:pPr>
            <a:endParaRPr lang="en-US" sz="2000" dirty="0"/>
          </a:p>
          <a:p>
            <a:pPr marL="0" indent="0">
              <a:lnSpc>
                <a:spcPct val="110000"/>
              </a:lnSpc>
              <a:buNone/>
            </a:pPr>
            <a:r>
              <a:rPr lang="en-US" sz="2000" b="1" dirty="0">
                <a:hlinkClick r:id="rId5"/>
              </a:rPr>
              <a:t>Specialists</a:t>
            </a:r>
            <a:r>
              <a:rPr lang="en-US" sz="2000" b="1" dirty="0"/>
              <a:t>:</a:t>
            </a:r>
          </a:p>
          <a:p>
            <a:pPr marL="0" indent="0">
              <a:lnSpc>
                <a:spcPct val="110000"/>
              </a:lnSpc>
              <a:buNone/>
            </a:pPr>
            <a:r>
              <a:rPr lang="en-US" sz="2000" dirty="0"/>
              <a:t>Most AI today is narrow (specialists)—designed for a single task, highly accurate, but </a:t>
            </a:r>
            <a:r>
              <a:rPr lang="en-US" sz="2000" dirty="0">
                <a:hlinkClick r:id="rId6"/>
              </a:rPr>
              <a:t>limited outside their domain</a:t>
            </a:r>
            <a:r>
              <a:rPr lang="en-US" sz="2000" dirty="0"/>
              <a:t>.</a:t>
            </a:r>
          </a:p>
          <a:p>
            <a:pPr marL="0" indent="0">
              <a:lnSpc>
                <a:spcPct val="110000"/>
              </a:lnSpc>
              <a:buNone/>
            </a:pPr>
            <a:r>
              <a:rPr lang="en-US" sz="2000" i="1" dirty="0"/>
              <a:t>Examples: facial recognition, language translation, game playing</a:t>
            </a:r>
          </a:p>
          <a:p>
            <a:pPr marL="0" indent="0">
              <a:lnSpc>
                <a:spcPct val="110000"/>
              </a:lnSpc>
              <a:buNone/>
            </a:pPr>
            <a:r>
              <a:rPr lang="en-US" sz="2000" b="1" dirty="0">
                <a:hlinkClick r:id="rId7"/>
              </a:rPr>
              <a:t>Generalists</a:t>
            </a:r>
            <a:r>
              <a:rPr lang="en-US" sz="2000" b="1" dirty="0"/>
              <a:t>:</a:t>
            </a:r>
            <a:endParaRPr lang="en-US" sz="2000" dirty="0"/>
          </a:p>
          <a:p>
            <a:pPr marL="0" indent="0">
              <a:lnSpc>
                <a:spcPct val="110000"/>
              </a:lnSpc>
              <a:buNone/>
            </a:pPr>
            <a:r>
              <a:rPr lang="en-US" sz="2000" dirty="0"/>
              <a:t>Generalists handle many tasks flexibly, trading some precision for versatility.</a:t>
            </a:r>
          </a:p>
          <a:p>
            <a:pPr marL="0" indent="0">
              <a:lnSpc>
                <a:spcPct val="110000"/>
              </a:lnSpc>
              <a:buNone/>
            </a:pPr>
            <a:r>
              <a:rPr lang="en-US" sz="2000" i="1" dirty="0"/>
              <a:t>Examples: conversational agents, multi-task assistants</a:t>
            </a:r>
          </a:p>
          <a:p>
            <a:pPr>
              <a:lnSpc>
                <a:spcPct val="110000"/>
              </a:lnSpc>
            </a:pPr>
            <a:endParaRPr lang="en-US" sz="2000" dirty="0"/>
          </a:p>
          <a:p>
            <a:pPr marL="0" indent="0">
              <a:lnSpc>
                <a:spcPct val="110000"/>
              </a:lnSpc>
              <a:buNone/>
            </a:pPr>
            <a:r>
              <a:rPr lang="en-US" sz="2000" b="1" dirty="0"/>
              <a:t>Real-world generalists you may recognize:</a:t>
            </a:r>
          </a:p>
          <a:p>
            <a:pPr marL="0">
              <a:lnSpc>
                <a:spcPct val="110000"/>
              </a:lnSpc>
            </a:pPr>
            <a:r>
              <a:rPr lang="en-US" sz="2000" dirty="0"/>
              <a:t>Voice transcription (</a:t>
            </a:r>
            <a:r>
              <a:rPr lang="en-US" sz="2000" dirty="0">
                <a:hlinkClick r:id="rId8"/>
              </a:rPr>
              <a:t>Whisper</a:t>
            </a:r>
            <a:r>
              <a:rPr lang="en-US" sz="2000" dirty="0"/>
              <a:t>, Siri)</a:t>
            </a:r>
          </a:p>
          <a:p>
            <a:pPr marL="0">
              <a:lnSpc>
                <a:spcPct val="110000"/>
              </a:lnSpc>
            </a:pPr>
            <a:r>
              <a:rPr lang="en-US" sz="2000" dirty="0"/>
              <a:t>Content recommendations (Netflix, Hulu)</a:t>
            </a:r>
          </a:p>
          <a:p>
            <a:pPr marL="0">
              <a:lnSpc>
                <a:spcPct val="110000"/>
              </a:lnSpc>
            </a:pPr>
            <a:r>
              <a:rPr lang="en-US" sz="2000" dirty="0"/>
              <a:t>Chatbots (ChatGPT, Microsoft Copilot, Character.AI)</a:t>
            </a:r>
          </a:p>
        </p:txBody>
      </p:sp>
    </p:spTree>
    <p:extLst>
      <p:ext uri="{BB962C8B-B14F-4D97-AF65-F5344CB8AC3E}">
        <p14:creationId xmlns:p14="http://schemas.microsoft.com/office/powerpoint/2010/main" val="78319921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FC653E7-3B23-7485-FDC5-3F5370E421D0}"/>
            </a:ext>
          </a:extLst>
        </p:cNvPr>
        <p:cNvGrpSpPr/>
        <p:nvPr/>
      </p:nvGrpSpPr>
      <p:grpSpPr>
        <a:xfrm>
          <a:off x="0" y="0"/>
          <a:ext cx="0" cy="0"/>
          <a:chOff x="0" y="0"/>
          <a:chExt cx="0" cy="0"/>
        </a:xfrm>
      </p:grpSpPr>
      <p:pic>
        <p:nvPicPr>
          <p:cNvPr id="122" name="Picture 2">
            <a:extLst>
              <a:ext uri="{FF2B5EF4-FFF2-40B4-BE49-F238E27FC236}">
                <a16:creationId xmlns:a16="http://schemas.microsoft.com/office/drawing/2014/main" id="{9FBB3149-8289-4060-BB01-ED3047C5314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124" name="Group 123">
            <a:extLst>
              <a:ext uri="{FF2B5EF4-FFF2-40B4-BE49-F238E27FC236}">
                <a16:creationId xmlns:a16="http://schemas.microsoft.com/office/drawing/2014/main" id="{3BAEF7DA-43C4-4736-B5A3-B48E6125AB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25" name="Group 124">
              <a:extLst>
                <a:ext uri="{FF2B5EF4-FFF2-40B4-BE49-F238E27FC236}">
                  <a16:creationId xmlns:a16="http://schemas.microsoft.com/office/drawing/2014/main" id="{A909436B-313B-4D27-BD55-E8303EF4510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7" name="Rectangle 5">
                <a:extLst>
                  <a:ext uri="{FF2B5EF4-FFF2-40B4-BE49-F238E27FC236}">
                    <a16:creationId xmlns:a16="http://schemas.microsoft.com/office/drawing/2014/main" id="{758BC0E2-32D9-41ED-907C-DA3C4A698EF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138" name="Freeform 6">
                <a:extLst>
                  <a:ext uri="{FF2B5EF4-FFF2-40B4-BE49-F238E27FC236}">
                    <a16:creationId xmlns:a16="http://schemas.microsoft.com/office/drawing/2014/main" id="{41E486E5-1757-4896-A762-4D0BE33091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9" name="Freeform 7">
                <a:extLst>
                  <a:ext uri="{FF2B5EF4-FFF2-40B4-BE49-F238E27FC236}">
                    <a16:creationId xmlns:a16="http://schemas.microsoft.com/office/drawing/2014/main" id="{5812B4BD-11B4-43E6-B3D0-1F424A9FD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0" name="Freeform 8">
                <a:extLst>
                  <a:ext uri="{FF2B5EF4-FFF2-40B4-BE49-F238E27FC236}">
                    <a16:creationId xmlns:a16="http://schemas.microsoft.com/office/drawing/2014/main" id="{6A0E1D38-C2A3-42C9-920D-F40319CE1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1" name="Freeform 9">
                <a:extLst>
                  <a:ext uri="{FF2B5EF4-FFF2-40B4-BE49-F238E27FC236}">
                    <a16:creationId xmlns:a16="http://schemas.microsoft.com/office/drawing/2014/main" id="{3FAF6AF3-9B01-4BEB-BB6B-08B3485119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2" name="Freeform 10">
                <a:extLst>
                  <a:ext uri="{FF2B5EF4-FFF2-40B4-BE49-F238E27FC236}">
                    <a16:creationId xmlns:a16="http://schemas.microsoft.com/office/drawing/2014/main" id="{53F7FADA-61E9-4AAB-BED8-D6FD1BB54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3" name="Freeform 11">
                <a:extLst>
                  <a:ext uri="{FF2B5EF4-FFF2-40B4-BE49-F238E27FC236}">
                    <a16:creationId xmlns:a16="http://schemas.microsoft.com/office/drawing/2014/main" id="{46419F9F-3EEC-45FF-98BB-4F20D5347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4" name="Freeform 12">
                <a:extLst>
                  <a:ext uri="{FF2B5EF4-FFF2-40B4-BE49-F238E27FC236}">
                    <a16:creationId xmlns:a16="http://schemas.microsoft.com/office/drawing/2014/main" id="{1E081BCD-31AF-4E94-966D-497357D221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5" name="Freeform 13">
                <a:extLst>
                  <a:ext uri="{FF2B5EF4-FFF2-40B4-BE49-F238E27FC236}">
                    <a16:creationId xmlns:a16="http://schemas.microsoft.com/office/drawing/2014/main" id="{5082EAA7-B95F-462F-8307-2C9EC1C35A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6" name="Freeform 14">
                <a:extLst>
                  <a:ext uri="{FF2B5EF4-FFF2-40B4-BE49-F238E27FC236}">
                    <a16:creationId xmlns:a16="http://schemas.microsoft.com/office/drawing/2014/main" id="{E9A57125-4B73-448E-B7B7-94380A92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7" name="Freeform 15">
                <a:extLst>
                  <a:ext uri="{FF2B5EF4-FFF2-40B4-BE49-F238E27FC236}">
                    <a16:creationId xmlns:a16="http://schemas.microsoft.com/office/drawing/2014/main" id="{7290E834-81F0-42A1-B66B-33D4580573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48" name="Line 16">
                <a:extLst>
                  <a:ext uri="{FF2B5EF4-FFF2-40B4-BE49-F238E27FC236}">
                    <a16:creationId xmlns:a16="http://schemas.microsoft.com/office/drawing/2014/main" id="{C9FA5563-6ED2-4EAC-A8ED-DF71850ACD99}"/>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149" name="Freeform 17">
                <a:extLst>
                  <a:ext uri="{FF2B5EF4-FFF2-40B4-BE49-F238E27FC236}">
                    <a16:creationId xmlns:a16="http://schemas.microsoft.com/office/drawing/2014/main" id="{50479572-5CA3-41F4-8BDC-F039335C2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50" name="Freeform 18">
                <a:extLst>
                  <a:ext uri="{FF2B5EF4-FFF2-40B4-BE49-F238E27FC236}">
                    <a16:creationId xmlns:a16="http://schemas.microsoft.com/office/drawing/2014/main" id="{4156CB6F-DF65-4A51-A840-7A4177BDF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51" name="Freeform 19">
                <a:extLst>
                  <a:ext uri="{FF2B5EF4-FFF2-40B4-BE49-F238E27FC236}">
                    <a16:creationId xmlns:a16="http://schemas.microsoft.com/office/drawing/2014/main" id="{9252974F-88C0-4CAA-A42D-E94E2B7A6D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52" name="Freeform 20">
                <a:extLst>
                  <a:ext uri="{FF2B5EF4-FFF2-40B4-BE49-F238E27FC236}">
                    <a16:creationId xmlns:a16="http://schemas.microsoft.com/office/drawing/2014/main" id="{DE3974B2-2875-4AFE-A30A-6EE823E579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53" name="Rectangle 21">
                <a:extLst>
                  <a:ext uri="{FF2B5EF4-FFF2-40B4-BE49-F238E27FC236}">
                    <a16:creationId xmlns:a16="http://schemas.microsoft.com/office/drawing/2014/main" id="{948A52FE-E1B0-4297-BBBE-C860B4E3D3F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sp>
            <p:nvSpPr>
              <p:cNvPr id="154" name="Freeform 22">
                <a:extLst>
                  <a:ext uri="{FF2B5EF4-FFF2-40B4-BE49-F238E27FC236}">
                    <a16:creationId xmlns:a16="http://schemas.microsoft.com/office/drawing/2014/main" id="{C6E71B5D-6B02-417C-A0CF-4447C55F27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55" name="Freeform 23">
                <a:extLst>
                  <a:ext uri="{FF2B5EF4-FFF2-40B4-BE49-F238E27FC236}">
                    <a16:creationId xmlns:a16="http://schemas.microsoft.com/office/drawing/2014/main" id="{0FB94710-B373-451B-84A2-947DDB4564E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56" name="Freeform 24">
                <a:extLst>
                  <a:ext uri="{FF2B5EF4-FFF2-40B4-BE49-F238E27FC236}">
                    <a16:creationId xmlns:a16="http://schemas.microsoft.com/office/drawing/2014/main" id="{4E47778B-FD55-4A2C-A53F-E548158C8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57" name="Freeform 25">
                <a:extLst>
                  <a:ext uri="{FF2B5EF4-FFF2-40B4-BE49-F238E27FC236}">
                    <a16:creationId xmlns:a16="http://schemas.microsoft.com/office/drawing/2014/main" id="{DA2A4F49-8FC4-4F12-8707-A6CC117E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58" name="Freeform 26">
                <a:extLst>
                  <a:ext uri="{FF2B5EF4-FFF2-40B4-BE49-F238E27FC236}">
                    <a16:creationId xmlns:a16="http://schemas.microsoft.com/office/drawing/2014/main" id="{2293D140-51FA-484D-8464-785D8FD3D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59" name="Freeform 27">
                <a:extLst>
                  <a:ext uri="{FF2B5EF4-FFF2-40B4-BE49-F238E27FC236}">
                    <a16:creationId xmlns:a16="http://schemas.microsoft.com/office/drawing/2014/main" id="{AA66B21A-3C7F-426E-9C38-C0D6AEF1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60" name="Freeform 28">
                <a:extLst>
                  <a:ext uri="{FF2B5EF4-FFF2-40B4-BE49-F238E27FC236}">
                    <a16:creationId xmlns:a16="http://schemas.microsoft.com/office/drawing/2014/main" id="{F22F8B0E-04B8-4D29-9E19-CACDAE6ABD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61" name="Freeform 29">
                <a:extLst>
                  <a:ext uri="{FF2B5EF4-FFF2-40B4-BE49-F238E27FC236}">
                    <a16:creationId xmlns:a16="http://schemas.microsoft.com/office/drawing/2014/main" id="{E0D8C2CC-1759-4605-B3C9-DA4B1EF250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62" name="Freeform 30">
                <a:extLst>
                  <a:ext uri="{FF2B5EF4-FFF2-40B4-BE49-F238E27FC236}">
                    <a16:creationId xmlns:a16="http://schemas.microsoft.com/office/drawing/2014/main" id="{547A4BC3-AA95-4A78-AC23-65A4CE843B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63" name="Freeform 31">
                <a:extLst>
                  <a:ext uri="{FF2B5EF4-FFF2-40B4-BE49-F238E27FC236}">
                    <a16:creationId xmlns:a16="http://schemas.microsoft.com/office/drawing/2014/main" id="{93059BC9-C7C3-41F9-8BBA-7BF49FF602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grpSp>
        <p:grpSp>
          <p:nvGrpSpPr>
            <p:cNvPr id="126" name="Group 125">
              <a:extLst>
                <a:ext uri="{FF2B5EF4-FFF2-40B4-BE49-F238E27FC236}">
                  <a16:creationId xmlns:a16="http://schemas.microsoft.com/office/drawing/2014/main" id="{F335FE01-8192-4D2A-93F8-2F680F728C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7" name="Freeform 32">
                <a:extLst>
                  <a:ext uri="{FF2B5EF4-FFF2-40B4-BE49-F238E27FC236}">
                    <a16:creationId xmlns:a16="http://schemas.microsoft.com/office/drawing/2014/main" id="{A150A82A-9896-4D5B-BAA5-0A7ECD0789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8" name="Freeform 33">
                <a:extLst>
                  <a:ext uri="{FF2B5EF4-FFF2-40B4-BE49-F238E27FC236}">
                    <a16:creationId xmlns:a16="http://schemas.microsoft.com/office/drawing/2014/main" id="{82641EF7-9CDB-40BE-A964-13F866165C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29" name="Freeform 34">
                <a:extLst>
                  <a:ext uri="{FF2B5EF4-FFF2-40B4-BE49-F238E27FC236}">
                    <a16:creationId xmlns:a16="http://schemas.microsoft.com/office/drawing/2014/main" id="{A1D1CF16-B5BD-4021-9BA9-637569FC80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0" name="Freeform 35">
                <a:extLst>
                  <a:ext uri="{FF2B5EF4-FFF2-40B4-BE49-F238E27FC236}">
                    <a16:creationId xmlns:a16="http://schemas.microsoft.com/office/drawing/2014/main" id="{FF13F72C-CC27-48A0-AC55-686AB9153E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1" name="Freeform 36">
                <a:extLst>
                  <a:ext uri="{FF2B5EF4-FFF2-40B4-BE49-F238E27FC236}">
                    <a16:creationId xmlns:a16="http://schemas.microsoft.com/office/drawing/2014/main" id="{0EC3BA8B-33ED-483D-935C-170AD0C4DC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2" name="Freeform 37">
                <a:extLst>
                  <a:ext uri="{FF2B5EF4-FFF2-40B4-BE49-F238E27FC236}">
                    <a16:creationId xmlns:a16="http://schemas.microsoft.com/office/drawing/2014/main" id="{C4C451E6-48CE-4642-B51D-FE4484087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3" name="Freeform 38">
                <a:extLst>
                  <a:ext uri="{FF2B5EF4-FFF2-40B4-BE49-F238E27FC236}">
                    <a16:creationId xmlns:a16="http://schemas.microsoft.com/office/drawing/2014/main" id="{0F88F098-E44C-4A45-AE2B-595A7B8527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4" name="Freeform 39">
                <a:extLst>
                  <a:ext uri="{FF2B5EF4-FFF2-40B4-BE49-F238E27FC236}">
                    <a16:creationId xmlns:a16="http://schemas.microsoft.com/office/drawing/2014/main" id="{5B782B5D-8B67-4CD5-A0B3-8067BBB3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5" name="Freeform 40">
                <a:extLst>
                  <a:ext uri="{FF2B5EF4-FFF2-40B4-BE49-F238E27FC236}">
                    <a16:creationId xmlns:a16="http://schemas.microsoft.com/office/drawing/2014/main" id="{897A4906-0942-4CD6-840D-0915E0C4D0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txBody>
              <a:bodyPr/>
              <a:lstStyle/>
              <a:p>
                <a:endParaRPr lang="en-US" dirty="0"/>
              </a:p>
            </p:txBody>
          </p:sp>
          <p:sp>
            <p:nvSpPr>
              <p:cNvPr id="136" name="Rectangle 41">
                <a:extLst>
                  <a:ext uri="{FF2B5EF4-FFF2-40B4-BE49-F238E27FC236}">
                    <a16:creationId xmlns:a16="http://schemas.microsoft.com/office/drawing/2014/main" id="{D1131789-2DD5-462E-9FC9-E25021F5CF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txBody>
              <a:bodyPr/>
              <a:lstStyle/>
              <a:p>
                <a:endParaRPr lang="en-US" dirty="0"/>
              </a:p>
            </p:txBody>
          </p:sp>
        </p:grpSp>
      </p:grpSp>
      <p:sp>
        <p:nvSpPr>
          <p:cNvPr id="165" name="Rectangle 164">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oup 166">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68"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169"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0"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1"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2"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3"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4"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5"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6"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7"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8"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79"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180"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1"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2"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3"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4"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dirty="0"/>
            </a:p>
          </p:txBody>
        </p:sp>
        <p:sp>
          <p:nvSpPr>
            <p:cNvPr id="185"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6"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7"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8"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89"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90"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91"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92"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93"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sp>
          <p:nvSpPr>
            <p:cNvPr id="194"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dirty="0"/>
            </a:p>
          </p:txBody>
        </p:sp>
      </p:grpSp>
      <p:sp>
        <p:nvSpPr>
          <p:cNvPr id="2" name="Title 1">
            <a:extLst>
              <a:ext uri="{FF2B5EF4-FFF2-40B4-BE49-F238E27FC236}">
                <a16:creationId xmlns:a16="http://schemas.microsoft.com/office/drawing/2014/main" id="{13C416DA-664B-9722-384C-DF93800CF48A}"/>
              </a:ext>
            </a:extLst>
          </p:cNvPr>
          <p:cNvSpPr>
            <a:spLocks noGrp="1"/>
          </p:cNvSpPr>
          <p:nvPr>
            <p:ph type="title"/>
          </p:nvPr>
        </p:nvSpPr>
        <p:spPr>
          <a:xfrm>
            <a:off x="878681" y="2962275"/>
            <a:ext cx="3255231" cy="923925"/>
          </a:xfrm>
        </p:spPr>
        <p:txBody>
          <a:bodyPr vert="horz" lIns="91440" tIns="45720" rIns="91440" bIns="45720" rtlCol="0" anchor="ctr">
            <a:normAutofit/>
          </a:bodyPr>
          <a:lstStyle/>
          <a:p>
            <a:r>
              <a:rPr lang="en-US" b="1" dirty="0">
                <a:solidFill>
                  <a:srgbClr val="FF0000"/>
                </a:solidFill>
                <a:hlinkClick r:id="rId4">
                  <a:extLst>
                    <a:ext uri="{A12FA001-AC4F-418D-AE19-62706E023703}">
                      <ahyp:hlinkClr xmlns:ahyp="http://schemas.microsoft.com/office/drawing/2018/hyperlinkcolor" val="tx"/>
                    </a:ext>
                  </a:extLst>
                </a:hlinkClick>
              </a:rPr>
              <a:t>What AI </a:t>
            </a:r>
            <a:r>
              <a:rPr lang="en-US" b="1" i="1" dirty="0">
                <a:solidFill>
                  <a:srgbClr val="FF0000"/>
                </a:solidFill>
                <a:hlinkClick r:id="rId4">
                  <a:extLst>
                    <a:ext uri="{A12FA001-AC4F-418D-AE19-62706E023703}">
                      <ahyp:hlinkClr xmlns:ahyp="http://schemas.microsoft.com/office/drawing/2018/hyperlinkcolor" val="tx"/>
                    </a:ext>
                  </a:extLst>
                </a:hlinkClick>
              </a:rPr>
              <a:t>Isn’t</a:t>
            </a:r>
            <a:endParaRPr lang="en-US" b="1" i="1" dirty="0">
              <a:solidFill>
                <a:srgbClr val="FF0000"/>
              </a:solidFill>
            </a:endParaRPr>
          </a:p>
        </p:txBody>
      </p:sp>
      <p:sp useBgFill="1">
        <p:nvSpPr>
          <p:cNvPr id="196"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1">
            <a:extLst>
              <a:ext uri="{FF2B5EF4-FFF2-40B4-BE49-F238E27FC236}">
                <a16:creationId xmlns:a16="http://schemas.microsoft.com/office/drawing/2014/main" id="{770BEFFF-EB58-324E-29DE-A78E54165E41}"/>
              </a:ext>
            </a:extLst>
          </p:cNvPr>
          <p:cNvSpPr>
            <a:spLocks noGrp="1" noChangeArrowheads="1"/>
          </p:cNvSpPr>
          <p:nvPr>
            <p:ph sz="half" idx="2"/>
          </p:nvPr>
        </p:nvSpPr>
        <p:spPr bwMode="auto">
          <a:xfrm>
            <a:off x="5528205" y="854075"/>
            <a:ext cx="5831944" cy="519959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p>
            <a:pPr marL="0" marR="0" lvl="0" indent="0" fontAlgn="base">
              <a:lnSpc>
                <a:spcPct val="110000"/>
              </a:lnSpc>
              <a:spcBef>
                <a:spcPct val="0"/>
              </a:spcBef>
              <a:spcAft>
                <a:spcPts val="600"/>
              </a:spcAft>
              <a:buClrTx/>
              <a:buNone/>
              <a:tabLst/>
            </a:pPr>
            <a:r>
              <a:rPr kumimoji="0" lang="en-US" altLang="en-US" sz="2000" b="1" i="0" u="none" strike="noStrike" cap="none" normalizeH="0" baseline="0" dirty="0">
                <a:ln>
                  <a:noFill/>
                </a:ln>
                <a:effectLst/>
                <a:hlinkClick r:id="rId5"/>
              </a:rPr>
              <a:t>Not conscious</a:t>
            </a:r>
            <a:r>
              <a:rPr kumimoji="0" lang="en-US" altLang="en-US" sz="2000" b="1" i="0" u="none" strike="noStrike" cap="none" normalizeH="0" baseline="0" dirty="0">
                <a:ln>
                  <a:noFill/>
                </a:ln>
                <a:effectLst/>
              </a:rPr>
              <a:t>:</a:t>
            </a:r>
            <a:r>
              <a:rPr kumimoji="0" lang="en-US" altLang="en-US" sz="2000" b="0" i="0" u="none" strike="noStrike" cap="none" normalizeH="0" baseline="0" dirty="0">
                <a:ln>
                  <a:noFill/>
                </a:ln>
                <a:effectLst/>
              </a:rPr>
              <a:t> Today’s AI doesn’t think or feel—it recognizes patterns and predicts, but has no awareness.</a:t>
            </a:r>
          </a:p>
          <a:p>
            <a:pPr marL="0" marR="0" lvl="0" indent="0" fontAlgn="base">
              <a:lnSpc>
                <a:spcPct val="110000"/>
              </a:lnSpc>
              <a:spcBef>
                <a:spcPct val="0"/>
              </a:spcBef>
              <a:spcAft>
                <a:spcPts val="600"/>
              </a:spcAft>
              <a:buClrTx/>
              <a:buNone/>
              <a:tabLst/>
            </a:pPr>
            <a:endParaRPr kumimoji="0" lang="en-US" altLang="en-US" sz="2000" b="0" i="0" u="none" strike="noStrike" cap="none" normalizeH="0" baseline="0" dirty="0">
              <a:ln>
                <a:noFill/>
              </a:ln>
              <a:effectLst/>
            </a:endParaRPr>
          </a:p>
          <a:p>
            <a:pPr marL="0" marR="0" lvl="0" indent="0" fontAlgn="base">
              <a:lnSpc>
                <a:spcPct val="110000"/>
              </a:lnSpc>
              <a:spcBef>
                <a:spcPct val="0"/>
              </a:spcBef>
              <a:spcAft>
                <a:spcPts val="600"/>
              </a:spcAft>
              <a:buClrTx/>
              <a:buNone/>
              <a:tabLst/>
            </a:pPr>
            <a:r>
              <a:rPr kumimoji="0" lang="en-US" altLang="en-US" sz="2000" b="1" i="0" u="none" strike="noStrike" cap="none" normalizeH="0" baseline="0" dirty="0">
                <a:ln>
                  <a:noFill/>
                </a:ln>
                <a:effectLst/>
              </a:rPr>
              <a:t>Not AGI (</a:t>
            </a:r>
            <a:r>
              <a:rPr kumimoji="0" lang="en-US" altLang="en-US" sz="2000" b="1" i="0" u="none" strike="noStrike" cap="none" normalizeH="0" baseline="0" dirty="0">
                <a:ln>
                  <a:noFill/>
                </a:ln>
                <a:effectLst/>
                <a:hlinkClick r:id="rId6"/>
              </a:rPr>
              <a:t>Artificial General Intelligence</a:t>
            </a:r>
            <a:r>
              <a:rPr kumimoji="0" lang="en-US" altLang="en-US" sz="2000" b="1" i="0" u="none" strike="noStrike" cap="none" normalizeH="0" baseline="0" dirty="0">
                <a:ln>
                  <a:noFill/>
                </a:ln>
                <a:effectLst/>
              </a:rPr>
              <a:t>):</a:t>
            </a:r>
            <a:r>
              <a:rPr kumimoji="0" lang="en-US" altLang="en-US" sz="2000" b="0" i="0" u="none" strike="noStrike" cap="none" normalizeH="0" baseline="0" dirty="0">
                <a:ln>
                  <a:noFill/>
                </a:ln>
                <a:effectLst/>
              </a:rPr>
              <a:t> Each AI is a specialist, not a digital “brain” that understands everything.</a:t>
            </a:r>
          </a:p>
          <a:p>
            <a:pPr marL="0" marR="0" lvl="0" indent="0" fontAlgn="base">
              <a:lnSpc>
                <a:spcPct val="110000"/>
              </a:lnSpc>
              <a:spcBef>
                <a:spcPct val="0"/>
              </a:spcBef>
              <a:spcAft>
                <a:spcPts val="600"/>
              </a:spcAft>
              <a:buClrTx/>
              <a:buNone/>
              <a:tabLst/>
            </a:pPr>
            <a:endParaRPr kumimoji="0" lang="en-US" altLang="en-US" sz="2000" b="0" i="0" u="none" strike="noStrike" cap="none" normalizeH="0" baseline="0" dirty="0">
              <a:ln>
                <a:noFill/>
              </a:ln>
              <a:effectLst/>
            </a:endParaRPr>
          </a:p>
          <a:p>
            <a:pPr marL="0" marR="0" lvl="0" indent="0" fontAlgn="base">
              <a:lnSpc>
                <a:spcPct val="110000"/>
              </a:lnSpc>
              <a:spcBef>
                <a:spcPct val="0"/>
              </a:spcBef>
              <a:spcAft>
                <a:spcPts val="600"/>
              </a:spcAft>
              <a:buClrTx/>
              <a:buNone/>
              <a:tabLst/>
            </a:pPr>
            <a:r>
              <a:rPr kumimoji="0" lang="en-US" altLang="en-US" sz="2000" b="1" i="0" u="none" strike="noStrike" cap="none" normalizeH="0" baseline="0" dirty="0">
                <a:ln>
                  <a:noFill/>
                </a:ln>
                <a:effectLst/>
              </a:rPr>
              <a:t>Not always a robot:</a:t>
            </a:r>
            <a:r>
              <a:rPr kumimoji="0" lang="en-US" altLang="en-US" sz="2000" b="0" i="0" u="none" strike="noStrike" cap="none" normalizeH="0" baseline="0" dirty="0">
                <a:ln>
                  <a:noFill/>
                </a:ln>
                <a:effectLst/>
              </a:rPr>
              <a:t> Most AI works behind the scenes, powering things like email filters, voice assistants, and search engines—no robot body required.</a:t>
            </a:r>
          </a:p>
          <a:p>
            <a:pPr marL="0" marR="0" lvl="0" indent="0" fontAlgn="base">
              <a:lnSpc>
                <a:spcPct val="110000"/>
              </a:lnSpc>
              <a:spcBef>
                <a:spcPct val="0"/>
              </a:spcBef>
              <a:spcAft>
                <a:spcPts val="600"/>
              </a:spcAft>
              <a:buClrTx/>
              <a:buNone/>
              <a:tabLst/>
            </a:pPr>
            <a:endParaRPr kumimoji="0" lang="en-US" altLang="en-US" sz="2000" b="0" i="0" u="none" strike="noStrike" cap="none" normalizeH="0" baseline="0" dirty="0">
              <a:ln>
                <a:noFill/>
              </a:ln>
              <a:effectLst/>
            </a:endParaRPr>
          </a:p>
          <a:p>
            <a:pPr marL="0" marR="0" lvl="0" indent="0" fontAlgn="base">
              <a:lnSpc>
                <a:spcPct val="110000"/>
              </a:lnSpc>
              <a:spcBef>
                <a:spcPct val="0"/>
              </a:spcBef>
              <a:spcAft>
                <a:spcPts val="600"/>
              </a:spcAft>
              <a:buClrTx/>
              <a:buNone/>
              <a:tabLst/>
            </a:pPr>
            <a:r>
              <a:rPr kumimoji="0" lang="en-US" altLang="en-US" sz="2000" b="1" i="0" u="none" strike="noStrike" cap="none" normalizeH="0" baseline="0" dirty="0">
                <a:ln>
                  <a:noFill/>
                </a:ln>
                <a:effectLst/>
              </a:rPr>
              <a:t>Not inherently good or evil:</a:t>
            </a:r>
            <a:r>
              <a:rPr kumimoji="0" lang="en-US" altLang="en-US" sz="2000" b="0" i="0" u="none" strike="noStrike" cap="none" normalizeH="0" baseline="0" dirty="0">
                <a:ln>
                  <a:noFill/>
                </a:ln>
                <a:effectLst/>
              </a:rPr>
              <a:t> AI is a tool. Like most technology, </a:t>
            </a:r>
            <a:r>
              <a:rPr kumimoji="0" lang="en-US" altLang="en-US" sz="2000" b="0" i="0" u="none" strike="noStrike" cap="none" normalizeH="0" baseline="0" dirty="0">
                <a:ln>
                  <a:noFill/>
                </a:ln>
                <a:effectLst/>
                <a:hlinkClick r:id="rId7"/>
              </a:rPr>
              <a:t>its impact depends on how we design and use it</a:t>
            </a:r>
            <a:r>
              <a:rPr kumimoji="0" lang="en-US" altLang="en-US" sz="2000" b="0" i="0" u="none" strike="noStrike" cap="none" normalizeH="0" baseline="0" dirty="0">
                <a:ln>
                  <a:noFill/>
                </a:ln>
                <a:effectLst/>
              </a:rPr>
              <a:t>, not on the AI itself.</a:t>
            </a:r>
          </a:p>
        </p:txBody>
      </p:sp>
    </p:spTree>
    <p:extLst>
      <p:ext uri="{BB962C8B-B14F-4D97-AF65-F5344CB8AC3E}">
        <p14:creationId xmlns:p14="http://schemas.microsoft.com/office/powerpoint/2010/main" val="46309611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2350" name="Picture 2">
            <a:extLst>
              <a:ext uri="{FF2B5EF4-FFF2-40B4-BE49-F238E27FC236}">
                <a16:creationId xmlns:a16="http://schemas.microsoft.com/office/drawing/2014/main" id="{174E31E4-530B-4247-962C-F46F5F66DF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1591" y="0"/>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2351" name="Group 2350">
            <a:extLst>
              <a:ext uri="{FF2B5EF4-FFF2-40B4-BE49-F238E27FC236}">
                <a16:creationId xmlns:a16="http://schemas.microsoft.com/office/drawing/2014/main" id="{96FA2727-C33B-44D1-885B-76DC0424E5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53888" cy="6858001"/>
            <a:chOff x="-14288" y="0"/>
            <a:chExt cx="12053888" cy="6858001"/>
          </a:xfrm>
        </p:grpSpPr>
        <p:grpSp>
          <p:nvGrpSpPr>
            <p:cNvPr id="2214" name="Group 2213">
              <a:extLst>
                <a:ext uri="{FF2B5EF4-FFF2-40B4-BE49-F238E27FC236}">
                  <a16:creationId xmlns:a16="http://schemas.microsoft.com/office/drawing/2014/main" id="{4A64FD4C-29BA-46E7-AE31-AB38BB69429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52" name="Rectangle 5">
                <a:extLst>
                  <a:ext uri="{FF2B5EF4-FFF2-40B4-BE49-F238E27FC236}">
                    <a16:creationId xmlns:a16="http://schemas.microsoft.com/office/drawing/2014/main" id="{A28E5FB6-5905-4F5D-A6CE-E6222C405E5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2353" name="Freeform 6">
                <a:extLst>
                  <a:ext uri="{FF2B5EF4-FFF2-40B4-BE49-F238E27FC236}">
                    <a16:creationId xmlns:a16="http://schemas.microsoft.com/office/drawing/2014/main" id="{F838FE17-378C-4BCE-80C0-FDD1CB074E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54" name="Freeform 7">
                <a:extLst>
                  <a:ext uri="{FF2B5EF4-FFF2-40B4-BE49-F238E27FC236}">
                    <a16:creationId xmlns:a16="http://schemas.microsoft.com/office/drawing/2014/main" id="{12A1474E-6A37-4F4D-A638-DD0EC0A5B5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55" name="Freeform 8">
                <a:extLst>
                  <a:ext uri="{FF2B5EF4-FFF2-40B4-BE49-F238E27FC236}">
                    <a16:creationId xmlns:a16="http://schemas.microsoft.com/office/drawing/2014/main" id="{49EA8CC2-4D0F-4C86-9CA9-FC3792FED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56" name="Freeform 9">
                <a:extLst>
                  <a:ext uri="{FF2B5EF4-FFF2-40B4-BE49-F238E27FC236}">
                    <a16:creationId xmlns:a16="http://schemas.microsoft.com/office/drawing/2014/main" id="{69548BD5-92E6-42BD-9719-16AA005C56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57" name="Freeform 10">
                <a:extLst>
                  <a:ext uri="{FF2B5EF4-FFF2-40B4-BE49-F238E27FC236}">
                    <a16:creationId xmlns:a16="http://schemas.microsoft.com/office/drawing/2014/main" id="{93005965-F240-4349-A563-515973BF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58" name="Freeform 11">
                <a:extLst>
                  <a:ext uri="{FF2B5EF4-FFF2-40B4-BE49-F238E27FC236}">
                    <a16:creationId xmlns:a16="http://schemas.microsoft.com/office/drawing/2014/main" id="{277A546F-05BB-4274-A6A6-9DACC27ABC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59" name="Freeform 12">
                <a:extLst>
                  <a:ext uri="{FF2B5EF4-FFF2-40B4-BE49-F238E27FC236}">
                    <a16:creationId xmlns:a16="http://schemas.microsoft.com/office/drawing/2014/main" id="{7BE7FF91-E18E-41AA-A952-07CB0C02C8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60" name="Freeform 13">
                <a:extLst>
                  <a:ext uri="{FF2B5EF4-FFF2-40B4-BE49-F238E27FC236}">
                    <a16:creationId xmlns:a16="http://schemas.microsoft.com/office/drawing/2014/main" id="{3F6A31AA-E4FB-4DD0-9AB1-BDD994CFA5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61" name="Freeform 14">
                <a:extLst>
                  <a:ext uri="{FF2B5EF4-FFF2-40B4-BE49-F238E27FC236}">
                    <a16:creationId xmlns:a16="http://schemas.microsoft.com/office/drawing/2014/main" id="{F99B8398-08D8-4C1E-8D7F-BAFB4D393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62" name="Freeform 15">
                <a:extLst>
                  <a:ext uri="{FF2B5EF4-FFF2-40B4-BE49-F238E27FC236}">
                    <a16:creationId xmlns:a16="http://schemas.microsoft.com/office/drawing/2014/main" id="{CD3984BB-CCC2-49D9-A80B-9507BE5A91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63" name="Line 16">
                <a:extLst>
                  <a:ext uri="{FF2B5EF4-FFF2-40B4-BE49-F238E27FC236}">
                    <a16:creationId xmlns:a16="http://schemas.microsoft.com/office/drawing/2014/main" id="{78FF7C07-82F5-4A64-9D71-29CBE1B79007}"/>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2364" name="Freeform 17">
                <a:extLst>
                  <a:ext uri="{FF2B5EF4-FFF2-40B4-BE49-F238E27FC236}">
                    <a16:creationId xmlns:a16="http://schemas.microsoft.com/office/drawing/2014/main" id="{7F1773CA-6AE7-4723-B072-CEC5F3829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65" name="Freeform 18">
                <a:extLst>
                  <a:ext uri="{FF2B5EF4-FFF2-40B4-BE49-F238E27FC236}">
                    <a16:creationId xmlns:a16="http://schemas.microsoft.com/office/drawing/2014/main" id="{D5EC23E0-B877-4A62-B084-5407401FB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66" name="Freeform 19">
                <a:extLst>
                  <a:ext uri="{FF2B5EF4-FFF2-40B4-BE49-F238E27FC236}">
                    <a16:creationId xmlns:a16="http://schemas.microsoft.com/office/drawing/2014/main" id="{633C4B0E-E7C6-4A1A-9D3A-80C8E3C59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67" name="Freeform 20">
                <a:extLst>
                  <a:ext uri="{FF2B5EF4-FFF2-40B4-BE49-F238E27FC236}">
                    <a16:creationId xmlns:a16="http://schemas.microsoft.com/office/drawing/2014/main" id="{AB21372F-73AC-4C69-81F0-0D44D36F6E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68" name="Rectangle 21">
                <a:extLst>
                  <a:ext uri="{FF2B5EF4-FFF2-40B4-BE49-F238E27FC236}">
                    <a16:creationId xmlns:a16="http://schemas.microsoft.com/office/drawing/2014/main" id="{B5619D97-D7A8-4DFF-8AB1-F4B393C1B4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sp>
            <p:nvSpPr>
              <p:cNvPr id="2369" name="Freeform 22">
                <a:extLst>
                  <a:ext uri="{FF2B5EF4-FFF2-40B4-BE49-F238E27FC236}">
                    <a16:creationId xmlns:a16="http://schemas.microsoft.com/office/drawing/2014/main" id="{55E03CED-9618-41BB-898B-2FECEFD7B7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70" name="Freeform 23">
                <a:extLst>
                  <a:ext uri="{FF2B5EF4-FFF2-40B4-BE49-F238E27FC236}">
                    <a16:creationId xmlns:a16="http://schemas.microsoft.com/office/drawing/2014/main" id="{78F0A5C5-589E-4053-A41A-FA77210C3D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71" name="Freeform 24">
                <a:extLst>
                  <a:ext uri="{FF2B5EF4-FFF2-40B4-BE49-F238E27FC236}">
                    <a16:creationId xmlns:a16="http://schemas.microsoft.com/office/drawing/2014/main" id="{AC2718F8-15C5-4DAB-B194-AAEE8A205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72" name="Freeform 25">
                <a:extLst>
                  <a:ext uri="{FF2B5EF4-FFF2-40B4-BE49-F238E27FC236}">
                    <a16:creationId xmlns:a16="http://schemas.microsoft.com/office/drawing/2014/main" id="{23C6608B-EA21-4579-B33F-55E52AC287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73" name="Freeform 26">
                <a:extLst>
                  <a:ext uri="{FF2B5EF4-FFF2-40B4-BE49-F238E27FC236}">
                    <a16:creationId xmlns:a16="http://schemas.microsoft.com/office/drawing/2014/main" id="{4A2FEFA2-D838-4CE1-90BA-B6C2EEB54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74" name="Freeform 27">
                <a:extLst>
                  <a:ext uri="{FF2B5EF4-FFF2-40B4-BE49-F238E27FC236}">
                    <a16:creationId xmlns:a16="http://schemas.microsoft.com/office/drawing/2014/main" id="{1A39CA24-DF18-4FCC-8265-36FC72ED58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75" name="Freeform 28">
                <a:extLst>
                  <a:ext uri="{FF2B5EF4-FFF2-40B4-BE49-F238E27FC236}">
                    <a16:creationId xmlns:a16="http://schemas.microsoft.com/office/drawing/2014/main" id="{50A32DBD-9B22-49C3-A628-A98533FBF4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76" name="Freeform 29">
                <a:extLst>
                  <a:ext uri="{FF2B5EF4-FFF2-40B4-BE49-F238E27FC236}">
                    <a16:creationId xmlns:a16="http://schemas.microsoft.com/office/drawing/2014/main" id="{A3C0B30D-BB1A-4B3D-A162-3EBE6267F2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77" name="Freeform 30">
                <a:extLst>
                  <a:ext uri="{FF2B5EF4-FFF2-40B4-BE49-F238E27FC236}">
                    <a16:creationId xmlns:a16="http://schemas.microsoft.com/office/drawing/2014/main" id="{092B125A-1548-445E-8689-07BEEC815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78" name="Freeform 31">
                <a:extLst>
                  <a:ext uri="{FF2B5EF4-FFF2-40B4-BE49-F238E27FC236}">
                    <a16:creationId xmlns:a16="http://schemas.microsoft.com/office/drawing/2014/main" id="{D6A7D7B9-9A7E-4FD2-A1B4-1C5CFAE5498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grpSp>
        <p:grpSp>
          <p:nvGrpSpPr>
            <p:cNvPr id="2215" name="Group 2214">
              <a:extLst>
                <a:ext uri="{FF2B5EF4-FFF2-40B4-BE49-F238E27FC236}">
                  <a16:creationId xmlns:a16="http://schemas.microsoft.com/office/drawing/2014/main" id="{DB1B0C3F-D935-4306-B5B1-6AA6358811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379" name="Freeform 32">
                <a:extLst>
                  <a:ext uri="{FF2B5EF4-FFF2-40B4-BE49-F238E27FC236}">
                    <a16:creationId xmlns:a16="http://schemas.microsoft.com/office/drawing/2014/main" id="{75BC67F5-D485-467A-BCCB-D062EB6DD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80" name="Freeform 33">
                <a:extLst>
                  <a:ext uri="{FF2B5EF4-FFF2-40B4-BE49-F238E27FC236}">
                    <a16:creationId xmlns:a16="http://schemas.microsoft.com/office/drawing/2014/main" id="{7FB0B620-AB12-4F0B-AD1C-A47A5FBC63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81" name="Freeform 34">
                <a:extLst>
                  <a:ext uri="{FF2B5EF4-FFF2-40B4-BE49-F238E27FC236}">
                    <a16:creationId xmlns:a16="http://schemas.microsoft.com/office/drawing/2014/main" id="{6AEFA891-E591-4F7F-9DBA-FC78E9B8F1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82" name="Freeform 35">
                <a:extLst>
                  <a:ext uri="{FF2B5EF4-FFF2-40B4-BE49-F238E27FC236}">
                    <a16:creationId xmlns:a16="http://schemas.microsoft.com/office/drawing/2014/main" id="{78921FFF-4B57-4E33-BE94-5A8BFC95E0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83" name="Freeform 36">
                <a:extLst>
                  <a:ext uri="{FF2B5EF4-FFF2-40B4-BE49-F238E27FC236}">
                    <a16:creationId xmlns:a16="http://schemas.microsoft.com/office/drawing/2014/main" id="{0C4A1658-5AAE-4925-B106-BC0A17862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84" name="Freeform 37">
                <a:extLst>
                  <a:ext uri="{FF2B5EF4-FFF2-40B4-BE49-F238E27FC236}">
                    <a16:creationId xmlns:a16="http://schemas.microsoft.com/office/drawing/2014/main" id="{DE6DF3EB-099A-427A-A999-3BAF3BCA9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85" name="Freeform 38">
                <a:extLst>
                  <a:ext uri="{FF2B5EF4-FFF2-40B4-BE49-F238E27FC236}">
                    <a16:creationId xmlns:a16="http://schemas.microsoft.com/office/drawing/2014/main" id="{CC595EFE-4690-4B81-83B1-F863B951B0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86" name="Freeform 39">
                <a:extLst>
                  <a:ext uri="{FF2B5EF4-FFF2-40B4-BE49-F238E27FC236}">
                    <a16:creationId xmlns:a16="http://schemas.microsoft.com/office/drawing/2014/main" id="{400FAC39-AEAC-4B54-9694-29D537C203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87" name="Freeform 40">
                <a:extLst>
                  <a:ext uri="{FF2B5EF4-FFF2-40B4-BE49-F238E27FC236}">
                    <a16:creationId xmlns:a16="http://schemas.microsoft.com/office/drawing/2014/main" id="{C61298B0-056E-4D83-B168-1C054A17A0C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txBody>
              <a:bodyPr/>
              <a:lstStyle/>
              <a:p>
                <a:endParaRPr lang="en-US" dirty="0"/>
              </a:p>
            </p:txBody>
          </p:sp>
          <p:sp>
            <p:nvSpPr>
              <p:cNvPr id="2388" name="Rectangle 41">
                <a:extLst>
                  <a:ext uri="{FF2B5EF4-FFF2-40B4-BE49-F238E27FC236}">
                    <a16:creationId xmlns:a16="http://schemas.microsoft.com/office/drawing/2014/main" id="{9F9E69A2-F9B0-40C2-BDC8-143835426BE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txBody>
              <a:bodyPr/>
              <a:lstStyle/>
              <a:p>
                <a:endParaRPr lang="en-US" dirty="0"/>
              </a:p>
            </p:txBody>
          </p:sp>
        </p:grpSp>
      </p:grpSp>
      <p:sp>
        <p:nvSpPr>
          <p:cNvPr id="2" name="Title 1">
            <a:extLst>
              <a:ext uri="{FF2B5EF4-FFF2-40B4-BE49-F238E27FC236}">
                <a16:creationId xmlns:a16="http://schemas.microsoft.com/office/drawing/2014/main" id="{222DECE4-48B8-8E16-98A9-95E5DA8B66C7}"/>
              </a:ext>
            </a:extLst>
          </p:cNvPr>
          <p:cNvSpPr>
            <a:spLocks noGrp="1"/>
          </p:cNvSpPr>
          <p:nvPr>
            <p:ph type="title"/>
          </p:nvPr>
        </p:nvSpPr>
        <p:spPr>
          <a:xfrm>
            <a:off x="4169153" y="263525"/>
            <a:ext cx="4087056" cy="755787"/>
          </a:xfrm>
        </p:spPr>
        <p:txBody>
          <a:bodyPr vert="horz" lIns="91440" tIns="45720" rIns="91440" bIns="45720" rtlCol="0" anchor="ctr">
            <a:normAutofit/>
          </a:bodyPr>
          <a:lstStyle/>
          <a:p>
            <a:r>
              <a:rPr lang="en-US" dirty="0">
                <a:hlinkClick r:id="rId5"/>
              </a:rPr>
              <a:t>Early AI</a:t>
            </a:r>
            <a:r>
              <a:rPr lang="en-US" dirty="0"/>
              <a:t> &amp; </a:t>
            </a:r>
            <a:r>
              <a:rPr lang="en-US" dirty="0">
                <a:hlinkClick r:id="rId6"/>
              </a:rPr>
              <a:t>Winters</a:t>
            </a:r>
            <a:endParaRPr lang="en-US" dirty="0"/>
          </a:p>
        </p:txBody>
      </p:sp>
      <p:graphicFrame>
        <p:nvGraphicFramePr>
          <p:cNvPr id="5" name="Diagram 4">
            <a:extLst>
              <a:ext uri="{FF2B5EF4-FFF2-40B4-BE49-F238E27FC236}">
                <a16:creationId xmlns:a16="http://schemas.microsoft.com/office/drawing/2014/main" id="{402E1E24-8873-B81C-CE67-1EC06DEC9E6D}"/>
              </a:ext>
            </a:extLst>
          </p:cNvPr>
          <p:cNvGraphicFramePr/>
          <p:nvPr>
            <p:extLst>
              <p:ext uri="{D42A27DB-BD31-4B8C-83A1-F6EECF244321}">
                <p14:modId xmlns:p14="http://schemas.microsoft.com/office/powerpoint/2010/main" val="835222807"/>
              </p:ext>
            </p:extLst>
          </p:nvPr>
        </p:nvGraphicFramePr>
        <p:xfrm>
          <a:off x="779464" y="1382713"/>
          <a:ext cx="10866435" cy="41788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07198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a:extLst>
            <a:ext uri="{FF2B5EF4-FFF2-40B4-BE49-F238E27FC236}">
              <a16:creationId xmlns:a16="http://schemas.microsoft.com/office/drawing/2014/main" id="{F8D3BB88-912C-C36B-62B9-6F3D3E9387A6}"/>
            </a:ext>
          </a:extLst>
        </p:cNvPr>
        <p:cNvGrpSpPr/>
        <p:nvPr/>
      </p:nvGrpSpPr>
      <p:grpSpPr>
        <a:xfrm>
          <a:off x="0" y="0"/>
          <a:ext cx="0" cy="0"/>
          <a:chOff x="0" y="0"/>
          <a:chExt cx="0" cy="0"/>
        </a:xfrm>
      </p:grpSpPr>
      <p:pic>
        <p:nvPicPr>
          <p:cNvPr id="2324" name="Picture 2">
            <a:extLst>
              <a:ext uri="{FF2B5EF4-FFF2-40B4-BE49-F238E27FC236}">
                <a16:creationId xmlns:a16="http://schemas.microsoft.com/office/drawing/2014/main" id="{9836F1BE-769A-6D24-B73B-BCEFD19C387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2325" name="Group 2324">
            <a:extLst>
              <a:ext uri="{FF2B5EF4-FFF2-40B4-BE49-F238E27FC236}">
                <a16:creationId xmlns:a16="http://schemas.microsoft.com/office/drawing/2014/main" id="{DA31F035-0D32-C774-3B4B-FE3E70D19C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2137" name="Group 2136">
              <a:extLst>
                <a:ext uri="{FF2B5EF4-FFF2-40B4-BE49-F238E27FC236}">
                  <a16:creationId xmlns:a16="http://schemas.microsoft.com/office/drawing/2014/main" id="{8B9A8A7A-F974-D84A-9FD2-A31E0CD6B5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326" name="Rectangle 5">
                <a:extLst>
                  <a:ext uri="{FF2B5EF4-FFF2-40B4-BE49-F238E27FC236}">
                    <a16:creationId xmlns:a16="http://schemas.microsoft.com/office/drawing/2014/main" id="{DB6F3540-88EA-7C43-EAFB-85AF5BEE788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dirty="0"/>
              </a:p>
            </p:txBody>
          </p:sp>
          <p:sp>
            <p:nvSpPr>
              <p:cNvPr id="2327" name="Freeform 6">
                <a:extLst>
                  <a:ext uri="{FF2B5EF4-FFF2-40B4-BE49-F238E27FC236}">
                    <a16:creationId xmlns:a16="http://schemas.microsoft.com/office/drawing/2014/main" id="{9A67F05E-4E6D-245E-3F5B-FA94F83DFE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28" name="Freeform 7">
                <a:extLst>
                  <a:ext uri="{FF2B5EF4-FFF2-40B4-BE49-F238E27FC236}">
                    <a16:creationId xmlns:a16="http://schemas.microsoft.com/office/drawing/2014/main" id="{F4B7101F-4493-B49E-59A7-C55AAADE3E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29" name="Freeform 8">
                <a:extLst>
                  <a:ext uri="{FF2B5EF4-FFF2-40B4-BE49-F238E27FC236}">
                    <a16:creationId xmlns:a16="http://schemas.microsoft.com/office/drawing/2014/main" id="{2131E056-42F3-362A-C903-51EC57708F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30" name="Freeform 9">
                <a:extLst>
                  <a:ext uri="{FF2B5EF4-FFF2-40B4-BE49-F238E27FC236}">
                    <a16:creationId xmlns:a16="http://schemas.microsoft.com/office/drawing/2014/main" id="{A3C19CED-4C2D-587C-8C5D-D6C657A95A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31" name="Freeform 10">
                <a:extLst>
                  <a:ext uri="{FF2B5EF4-FFF2-40B4-BE49-F238E27FC236}">
                    <a16:creationId xmlns:a16="http://schemas.microsoft.com/office/drawing/2014/main" id="{44924A86-40E7-CAFD-557D-4A552A37BE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32" name="Freeform 11">
                <a:extLst>
                  <a:ext uri="{FF2B5EF4-FFF2-40B4-BE49-F238E27FC236}">
                    <a16:creationId xmlns:a16="http://schemas.microsoft.com/office/drawing/2014/main" id="{4E622769-50B3-F323-9249-0A5BFC1570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33" name="Freeform 12">
                <a:extLst>
                  <a:ext uri="{FF2B5EF4-FFF2-40B4-BE49-F238E27FC236}">
                    <a16:creationId xmlns:a16="http://schemas.microsoft.com/office/drawing/2014/main" id="{E9BD23CD-C5F5-47FF-7851-C9CB31365D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34" name="Freeform 13">
                <a:extLst>
                  <a:ext uri="{FF2B5EF4-FFF2-40B4-BE49-F238E27FC236}">
                    <a16:creationId xmlns:a16="http://schemas.microsoft.com/office/drawing/2014/main" id="{A8D144E0-775F-D955-FEB6-07460A6F69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35" name="Freeform 14">
                <a:extLst>
                  <a:ext uri="{FF2B5EF4-FFF2-40B4-BE49-F238E27FC236}">
                    <a16:creationId xmlns:a16="http://schemas.microsoft.com/office/drawing/2014/main" id="{3465C67A-1329-462C-92B4-B9EBB108C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36" name="Freeform 15">
                <a:extLst>
                  <a:ext uri="{FF2B5EF4-FFF2-40B4-BE49-F238E27FC236}">
                    <a16:creationId xmlns:a16="http://schemas.microsoft.com/office/drawing/2014/main" id="{CF95C43D-4710-444D-DCA2-2068164B1E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37" name="Line 16">
                <a:extLst>
                  <a:ext uri="{FF2B5EF4-FFF2-40B4-BE49-F238E27FC236}">
                    <a16:creationId xmlns:a16="http://schemas.microsoft.com/office/drawing/2014/main" id="{CB5102EA-8543-4141-3EFC-5D561E92D270}"/>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dirty="0"/>
              </a:p>
            </p:txBody>
          </p:sp>
          <p:sp>
            <p:nvSpPr>
              <p:cNvPr id="2338" name="Freeform 17">
                <a:extLst>
                  <a:ext uri="{FF2B5EF4-FFF2-40B4-BE49-F238E27FC236}">
                    <a16:creationId xmlns:a16="http://schemas.microsoft.com/office/drawing/2014/main" id="{EF621B01-9ABE-6E15-3005-2189133695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39" name="Freeform 18">
                <a:extLst>
                  <a:ext uri="{FF2B5EF4-FFF2-40B4-BE49-F238E27FC236}">
                    <a16:creationId xmlns:a16="http://schemas.microsoft.com/office/drawing/2014/main" id="{93A4012B-C78D-A06B-B60A-B240B12CE1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40" name="Freeform 19">
                <a:extLst>
                  <a:ext uri="{FF2B5EF4-FFF2-40B4-BE49-F238E27FC236}">
                    <a16:creationId xmlns:a16="http://schemas.microsoft.com/office/drawing/2014/main" id="{7C16A426-44A0-C00E-254C-B519A6226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41" name="Freeform 20">
                <a:extLst>
                  <a:ext uri="{FF2B5EF4-FFF2-40B4-BE49-F238E27FC236}">
                    <a16:creationId xmlns:a16="http://schemas.microsoft.com/office/drawing/2014/main" id="{C58F5464-DF58-40F7-6739-44403A2A87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42" name="Rectangle 21">
                <a:extLst>
                  <a:ext uri="{FF2B5EF4-FFF2-40B4-BE49-F238E27FC236}">
                    <a16:creationId xmlns:a16="http://schemas.microsoft.com/office/drawing/2014/main" id="{055940FA-761F-E788-72A3-9385498977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dirty="0"/>
              </a:p>
            </p:txBody>
          </p:sp>
          <p:sp>
            <p:nvSpPr>
              <p:cNvPr id="2343" name="Freeform 22">
                <a:extLst>
                  <a:ext uri="{FF2B5EF4-FFF2-40B4-BE49-F238E27FC236}">
                    <a16:creationId xmlns:a16="http://schemas.microsoft.com/office/drawing/2014/main" id="{269F6848-F692-4264-DC32-89F8E1A02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44" name="Freeform 23">
                <a:extLst>
                  <a:ext uri="{FF2B5EF4-FFF2-40B4-BE49-F238E27FC236}">
                    <a16:creationId xmlns:a16="http://schemas.microsoft.com/office/drawing/2014/main" id="{E3E380F6-E727-B053-32B3-52806434B8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45" name="Freeform 24">
                <a:extLst>
                  <a:ext uri="{FF2B5EF4-FFF2-40B4-BE49-F238E27FC236}">
                    <a16:creationId xmlns:a16="http://schemas.microsoft.com/office/drawing/2014/main" id="{CE623076-C9BB-EA4E-88B1-D0F04830CE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46" name="Freeform 25">
                <a:extLst>
                  <a:ext uri="{FF2B5EF4-FFF2-40B4-BE49-F238E27FC236}">
                    <a16:creationId xmlns:a16="http://schemas.microsoft.com/office/drawing/2014/main" id="{DA7A5A9D-92FE-536D-C566-7641C38719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47" name="Freeform 26">
                <a:extLst>
                  <a:ext uri="{FF2B5EF4-FFF2-40B4-BE49-F238E27FC236}">
                    <a16:creationId xmlns:a16="http://schemas.microsoft.com/office/drawing/2014/main" id="{DFB635D5-CEEC-96D2-D314-A759E7285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48" name="Freeform 27">
                <a:extLst>
                  <a:ext uri="{FF2B5EF4-FFF2-40B4-BE49-F238E27FC236}">
                    <a16:creationId xmlns:a16="http://schemas.microsoft.com/office/drawing/2014/main" id="{9ED67608-BECC-C238-5C3F-A10258C397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49" name="Freeform 28">
                <a:extLst>
                  <a:ext uri="{FF2B5EF4-FFF2-40B4-BE49-F238E27FC236}">
                    <a16:creationId xmlns:a16="http://schemas.microsoft.com/office/drawing/2014/main" id="{17B89E45-2D9A-6382-857B-923CEF8554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50" name="Freeform 29">
                <a:extLst>
                  <a:ext uri="{FF2B5EF4-FFF2-40B4-BE49-F238E27FC236}">
                    <a16:creationId xmlns:a16="http://schemas.microsoft.com/office/drawing/2014/main" id="{4E178FF6-E462-BE31-4C53-00F5AD9BFB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51" name="Freeform 30">
                <a:extLst>
                  <a:ext uri="{FF2B5EF4-FFF2-40B4-BE49-F238E27FC236}">
                    <a16:creationId xmlns:a16="http://schemas.microsoft.com/office/drawing/2014/main" id="{A98A3E55-C20D-C8CB-E237-D9A7B89F2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52" name="Freeform 31">
                <a:extLst>
                  <a:ext uri="{FF2B5EF4-FFF2-40B4-BE49-F238E27FC236}">
                    <a16:creationId xmlns:a16="http://schemas.microsoft.com/office/drawing/2014/main" id="{0852BBC5-B233-34D9-15CE-E64A3861BA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grpSp>
        <p:grpSp>
          <p:nvGrpSpPr>
            <p:cNvPr id="2138" name="Group 2137">
              <a:extLst>
                <a:ext uri="{FF2B5EF4-FFF2-40B4-BE49-F238E27FC236}">
                  <a16:creationId xmlns:a16="http://schemas.microsoft.com/office/drawing/2014/main" id="{472FF4AF-CF0E-0BCC-89C1-B283B80DE90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353" name="Freeform 32">
                <a:extLst>
                  <a:ext uri="{FF2B5EF4-FFF2-40B4-BE49-F238E27FC236}">
                    <a16:creationId xmlns:a16="http://schemas.microsoft.com/office/drawing/2014/main" id="{9CC54324-49A4-9283-6F79-FD470FE77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54" name="Freeform 33">
                <a:extLst>
                  <a:ext uri="{FF2B5EF4-FFF2-40B4-BE49-F238E27FC236}">
                    <a16:creationId xmlns:a16="http://schemas.microsoft.com/office/drawing/2014/main" id="{A1892EE3-665B-37A2-09CF-FCBD6AEC3B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55" name="Freeform 34">
                <a:extLst>
                  <a:ext uri="{FF2B5EF4-FFF2-40B4-BE49-F238E27FC236}">
                    <a16:creationId xmlns:a16="http://schemas.microsoft.com/office/drawing/2014/main" id="{11FB2825-CC39-BC80-9B54-E1D346073F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56" name="Freeform 35">
                <a:extLst>
                  <a:ext uri="{FF2B5EF4-FFF2-40B4-BE49-F238E27FC236}">
                    <a16:creationId xmlns:a16="http://schemas.microsoft.com/office/drawing/2014/main" id="{2A77E6BD-6A40-50E2-E9BF-633E05A76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57" name="Freeform 36">
                <a:extLst>
                  <a:ext uri="{FF2B5EF4-FFF2-40B4-BE49-F238E27FC236}">
                    <a16:creationId xmlns:a16="http://schemas.microsoft.com/office/drawing/2014/main" id="{72DC4280-2135-F1E1-C58A-BC502E79A2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58" name="Freeform 37">
                <a:extLst>
                  <a:ext uri="{FF2B5EF4-FFF2-40B4-BE49-F238E27FC236}">
                    <a16:creationId xmlns:a16="http://schemas.microsoft.com/office/drawing/2014/main" id="{A2A00C46-479D-C4F8-F08D-9CAC3CA06E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59" name="Freeform 38">
                <a:extLst>
                  <a:ext uri="{FF2B5EF4-FFF2-40B4-BE49-F238E27FC236}">
                    <a16:creationId xmlns:a16="http://schemas.microsoft.com/office/drawing/2014/main" id="{6296E8B4-2001-39BB-BEDC-7E433BE448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60" name="Freeform 39">
                <a:extLst>
                  <a:ext uri="{FF2B5EF4-FFF2-40B4-BE49-F238E27FC236}">
                    <a16:creationId xmlns:a16="http://schemas.microsoft.com/office/drawing/2014/main" id="{F4A2B22B-A14B-149E-A764-D4782821A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61" name="Freeform 40">
                <a:extLst>
                  <a:ext uri="{FF2B5EF4-FFF2-40B4-BE49-F238E27FC236}">
                    <a16:creationId xmlns:a16="http://schemas.microsoft.com/office/drawing/2014/main" id="{FFE8CFB9-69AD-AA6C-ABAF-195CD392F9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txBody>
              <a:bodyPr/>
              <a:lstStyle/>
              <a:p>
                <a:endParaRPr lang="en-US" dirty="0"/>
              </a:p>
            </p:txBody>
          </p:sp>
          <p:sp>
            <p:nvSpPr>
              <p:cNvPr id="2362" name="Rectangle 41">
                <a:extLst>
                  <a:ext uri="{FF2B5EF4-FFF2-40B4-BE49-F238E27FC236}">
                    <a16:creationId xmlns:a16="http://schemas.microsoft.com/office/drawing/2014/main" id="{ACEE3CC2-1BFE-539B-5269-F199D39548E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txBody>
              <a:bodyPr/>
              <a:lstStyle/>
              <a:p>
                <a:endParaRPr lang="en-US" dirty="0"/>
              </a:p>
            </p:txBody>
          </p:sp>
        </p:grpSp>
      </p:grpSp>
      <p:grpSp>
        <p:nvGrpSpPr>
          <p:cNvPr id="2363" name="Group 2362">
            <a:extLst>
              <a:ext uri="{FF2B5EF4-FFF2-40B4-BE49-F238E27FC236}">
                <a16:creationId xmlns:a16="http://schemas.microsoft.com/office/drawing/2014/main" id="{66D0B5C4-3D5C-F0A0-0796-EE117260A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2364" name="Rectangle 2363">
              <a:extLst>
                <a:ext uri="{FF2B5EF4-FFF2-40B4-BE49-F238E27FC236}">
                  <a16:creationId xmlns:a16="http://schemas.microsoft.com/office/drawing/2014/main" id="{25F92BEC-083D-F103-CF1C-86E26A447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9" name="Picture 2">
              <a:extLst>
                <a:ext uri="{FF2B5EF4-FFF2-40B4-BE49-F238E27FC236}">
                  <a16:creationId xmlns:a16="http://schemas.microsoft.com/office/drawing/2014/main" id="{147320B9-A410-73F3-8CBF-25506C3A06B3}"/>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grpSp>
        <p:nvGrpSpPr>
          <p:cNvPr id="2365" name="Group 2364">
            <a:extLst>
              <a:ext uri="{FF2B5EF4-FFF2-40B4-BE49-F238E27FC236}">
                <a16:creationId xmlns:a16="http://schemas.microsoft.com/office/drawing/2014/main" id="{DFF05A68-77E4-D7CD-A936-D91256045D8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11455400" cy="6848476"/>
            <a:chOff x="372533" y="0"/>
            <a:chExt cx="11455400" cy="6848476"/>
          </a:xfrm>
        </p:grpSpPr>
        <p:sp>
          <p:nvSpPr>
            <p:cNvPr id="2366" name="Round Diagonal Corner Rectangle 7">
              <a:extLst>
                <a:ext uri="{FF2B5EF4-FFF2-40B4-BE49-F238E27FC236}">
                  <a16:creationId xmlns:a16="http://schemas.microsoft.com/office/drawing/2014/main" id="{FB7B2C58-EE8B-861E-9606-318D8DAC84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183" name="Group 2182">
              <a:extLst>
                <a:ext uri="{FF2B5EF4-FFF2-40B4-BE49-F238E27FC236}">
                  <a16:creationId xmlns:a16="http://schemas.microsoft.com/office/drawing/2014/main" id="{95A4153D-2036-C7A2-40C8-F6DC9B2B0E9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2367" name="Freeform 32">
                <a:extLst>
                  <a:ext uri="{FF2B5EF4-FFF2-40B4-BE49-F238E27FC236}">
                    <a16:creationId xmlns:a16="http://schemas.microsoft.com/office/drawing/2014/main" id="{2D908B1E-14A6-F206-8B09-4F4301DCD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txBody>
              <a:bodyPr/>
              <a:lstStyle/>
              <a:p>
                <a:endParaRPr lang="en-US" dirty="0"/>
              </a:p>
            </p:txBody>
          </p:sp>
          <p:sp>
            <p:nvSpPr>
              <p:cNvPr id="2368" name="Freeform 33">
                <a:extLst>
                  <a:ext uri="{FF2B5EF4-FFF2-40B4-BE49-F238E27FC236}">
                    <a16:creationId xmlns:a16="http://schemas.microsoft.com/office/drawing/2014/main" id="{91C4A530-D16C-9A0C-E132-69689A3921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txBody>
              <a:bodyPr/>
              <a:lstStyle/>
              <a:p>
                <a:endParaRPr lang="en-US" dirty="0"/>
              </a:p>
            </p:txBody>
          </p:sp>
          <p:sp>
            <p:nvSpPr>
              <p:cNvPr id="2369" name="Freeform 34">
                <a:extLst>
                  <a:ext uri="{FF2B5EF4-FFF2-40B4-BE49-F238E27FC236}">
                    <a16:creationId xmlns:a16="http://schemas.microsoft.com/office/drawing/2014/main" id="{E9FD2DD6-71B9-7D4E-D4B5-3ADF446B4A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dirty="0"/>
              </a:p>
            </p:txBody>
          </p:sp>
          <p:sp>
            <p:nvSpPr>
              <p:cNvPr id="2370" name="Freeform 37">
                <a:extLst>
                  <a:ext uri="{FF2B5EF4-FFF2-40B4-BE49-F238E27FC236}">
                    <a16:creationId xmlns:a16="http://schemas.microsoft.com/office/drawing/2014/main" id="{A1F2A316-6DFE-6A03-2543-0708DD836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txBody>
              <a:bodyPr/>
              <a:lstStyle/>
              <a:p>
                <a:endParaRPr lang="en-US" dirty="0"/>
              </a:p>
            </p:txBody>
          </p:sp>
        </p:grpSp>
        <p:grpSp>
          <p:nvGrpSpPr>
            <p:cNvPr id="2184" name="Group 2183">
              <a:extLst>
                <a:ext uri="{FF2B5EF4-FFF2-40B4-BE49-F238E27FC236}">
                  <a16:creationId xmlns:a16="http://schemas.microsoft.com/office/drawing/2014/main" id="{55317E28-EA8B-97FE-2FDF-B839F0CD52F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2371" name="Freeform 35">
                <a:extLst>
                  <a:ext uri="{FF2B5EF4-FFF2-40B4-BE49-F238E27FC236}">
                    <a16:creationId xmlns:a16="http://schemas.microsoft.com/office/drawing/2014/main" id="{F9488330-173A-A310-8DA4-C2C948535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txBody>
              <a:bodyPr/>
              <a:lstStyle/>
              <a:p>
                <a:endParaRPr lang="en-US" dirty="0"/>
              </a:p>
            </p:txBody>
          </p:sp>
          <p:sp>
            <p:nvSpPr>
              <p:cNvPr id="2372" name="Freeform 36">
                <a:extLst>
                  <a:ext uri="{FF2B5EF4-FFF2-40B4-BE49-F238E27FC236}">
                    <a16:creationId xmlns:a16="http://schemas.microsoft.com/office/drawing/2014/main" id="{548BAD46-E923-DCAD-4F83-F9DD43EB07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txBody>
              <a:bodyPr/>
              <a:lstStyle/>
              <a:p>
                <a:endParaRPr lang="en-US" dirty="0"/>
              </a:p>
            </p:txBody>
          </p:sp>
          <p:sp>
            <p:nvSpPr>
              <p:cNvPr id="2373" name="Freeform 38">
                <a:extLst>
                  <a:ext uri="{FF2B5EF4-FFF2-40B4-BE49-F238E27FC236}">
                    <a16:creationId xmlns:a16="http://schemas.microsoft.com/office/drawing/2014/main" id="{9DB63AEA-D855-3D52-452D-908832C787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dirty="0"/>
              </a:p>
            </p:txBody>
          </p:sp>
          <p:sp>
            <p:nvSpPr>
              <p:cNvPr id="2374" name="Freeform 39">
                <a:extLst>
                  <a:ext uri="{FF2B5EF4-FFF2-40B4-BE49-F238E27FC236}">
                    <a16:creationId xmlns:a16="http://schemas.microsoft.com/office/drawing/2014/main" id="{5FAC7C9F-E6A7-6A3E-8A49-704346325A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txBody>
              <a:bodyPr/>
              <a:lstStyle/>
              <a:p>
                <a:endParaRPr lang="en-US" dirty="0"/>
              </a:p>
            </p:txBody>
          </p:sp>
          <p:sp>
            <p:nvSpPr>
              <p:cNvPr id="2375" name="Freeform 40">
                <a:extLst>
                  <a:ext uri="{FF2B5EF4-FFF2-40B4-BE49-F238E27FC236}">
                    <a16:creationId xmlns:a16="http://schemas.microsoft.com/office/drawing/2014/main" id="{5EAF1552-7625-F83A-895E-233F4908DCE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dirty="0"/>
              </a:p>
            </p:txBody>
          </p:sp>
          <p:sp>
            <p:nvSpPr>
              <p:cNvPr id="2376" name="Rectangle 41">
                <a:extLst>
                  <a:ext uri="{FF2B5EF4-FFF2-40B4-BE49-F238E27FC236}">
                    <a16:creationId xmlns:a16="http://schemas.microsoft.com/office/drawing/2014/main" id="{C38C9FDD-0676-CAA1-1D87-D797A74427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txBody>
              <a:bodyPr/>
              <a:lstStyle/>
              <a:p>
                <a:endParaRPr lang="en-US" dirty="0"/>
              </a:p>
            </p:txBody>
          </p:sp>
        </p:grpSp>
        <p:grpSp>
          <p:nvGrpSpPr>
            <p:cNvPr id="2185" name="Group 2184">
              <a:extLst>
                <a:ext uri="{FF2B5EF4-FFF2-40B4-BE49-F238E27FC236}">
                  <a16:creationId xmlns:a16="http://schemas.microsoft.com/office/drawing/2014/main" id="{D9A5AB60-F095-C654-93D7-8529F9DD9CC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2377" name="Freeform 32">
                <a:extLst>
                  <a:ext uri="{FF2B5EF4-FFF2-40B4-BE49-F238E27FC236}">
                    <a16:creationId xmlns:a16="http://schemas.microsoft.com/office/drawing/2014/main" id="{E1ABB4FC-25CF-0F65-26DD-FFE931170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txBody>
              <a:bodyPr/>
              <a:lstStyle/>
              <a:p>
                <a:endParaRPr lang="en-US" dirty="0"/>
              </a:p>
            </p:txBody>
          </p:sp>
          <p:sp>
            <p:nvSpPr>
              <p:cNvPr id="2378" name="Freeform 33">
                <a:extLst>
                  <a:ext uri="{FF2B5EF4-FFF2-40B4-BE49-F238E27FC236}">
                    <a16:creationId xmlns:a16="http://schemas.microsoft.com/office/drawing/2014/main" id="{5C06D465-D943-03D1-55B7-EDFA02BE0F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txBody>
              <a:bodyPr/>
              <a:lstStyle/>
              <a:p>
                <a:endParaRPr lang="en-US" dirty="0"/>
              </a:p>
            </p:txBody>
          </p:sp>
          <p:sp>
            <p:nvSpPr>
              <p:cNvPr id="2379" name="Freeform 34">
                <a:extLst>
                  <a:ext uri="{FF2B5EF4-FFF2-40B4-BE49-F238E27FC236}">
                    <a16:creationId xmlns:a16="http://schemas.microsoft.com/office/drawing/2014/main" id="{436652B1-9991-8AA0-0236-A15D3EED28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dirty="0"/>
              </a:p>
            </p:txBody>
          </p:sp>
          <p:sp>
            <p:nvSpPr>
              <p:cNvPr id="2380" name="Freeform 37">
                <a:extLst>
                  <a:ext uri="{FF2B5EF4-FFF2-40B4-BE49-F238E27FC236}">
                    <a16:creationId xmlns:a16="http://schemas.microsoft.com/office/drawing/2014/main" id="{AE101D94-EF9C-3055-0045-5B4412C617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txBody>
              <a:bodyPr/>
              <a:lstStyle/>
              <a:p>
                <a:endParaRPr lang="en-US" dirty="0"/>
              </a:p>
            </p:txBody>
          </p:sp>
        </p:grpSp>
        <p:grpSp>
          <p:nvGrpSpPr>
            <p:cNvPr id="2186" name="Group 2185">
              <a:extLst>
                <a:ext uri="{FF2B5EF4-FFF2-40B4-BE49-F238E27FC236}">
                  <a16:creationId xmlns:a16="http://schemas.microsoft.com/office/drawing/2014/main" id="{845984E0-9A42-8C14-29BC-37155610E0F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2381" name="Freeform 35">
                <a:extLst>
                  <a:ext uri="{FF2B5EF4-FFF2-40B4-BE49-F238E27FC236}">
                    <a16:creationId xmlns:a16="http://schemas.microsoft.com/office/drawing/2014/main" id="{B542800F-B754-1C96-84C3-5999807F1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txBody>
              <a:bodyPr/>
              <a:lstStyle/>
              <a:p>
                <a:endParaRPr lang="en-US" dirty="0"/>
              </a:p>
            </p:txBody>
          </p:sp>
          <p:sp>
            <p:nvSpPr>
              <p:cNvPr id="2382" name="Freeform 36">
                <a:extLst>
                  <a:ext uri="{FF2B5EF4-FFF2-40B4-BE49-F238E27FC236}">
                    <a16:creationId xmlns:a16="http://schemas.microsoft.com/office/drawing/2014/main" id="{3ED46947-9089-0AD0-341A-1DAAB251C2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txBody>
              <a:bodyPr/>
              <a:lstStyle/>
              <a:p>
                <a:endParaRPr lang="en-US" dirty="0"/>
              </a:p>
            </p:txBody>
          </p:sp>
          <p:sp>
            <p:nvSpPr>
              <p:cNvPr id="2383" name="Freeform 38">
                <a:extLst>
                  <a:ext uri="{FF2B5EF4-FFF2-40B4-BE49-F238E27FC236}">
                    <a16:creationId xmlns:a16="http://schemas.microsoft.com/office/drawing/2014/main" id="{A5E90325-916B-0E8E-7C8D-2E512F0451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dirty="0"/>
              </a:p>
            </p:txBody>
          </p:sp>
          <p:sp>
            <p:nvSpPr>
              <p:cNvPr id="2384" name="Freeform 39">
                <a:extLst>
                  <a:ext uri="{FF2B5EF4-FFF2-40B4-BE49-F238E27FC236}">
                    <a16:creationId xmlns:a16="http://schemas.microsoft.com/office/drawing/2014/main" id="{AC0C3405-73E8-1640-6945-821206B22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txBody>
              <a:bodyPr/>
              <a:lstStyle/>
              <a:p>
                <a:endParaRPr lang="en-US" dirty="0"/>
              </a:p>
            </p:txBody>
          </p:sp>
          <p:sp>
            <p:nvSpPr>
              <p:cNvPr id="2385" name="Freeform 40">
                <a:extLst>
                  <a:ext uri="{FF2B5EF4-FFF2-40B4-BE49-F238E27FC236}">
                    <a16:creationId xmlns:a16="http://schemas.microsoft.com/office/drawing/2014/main" id="{C2B519B8-0BF0-8FB1-EFFE-9E465151A4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txBody>
              <a:bodyPr/>
              <a:lstStyle/>
              <a:p>
                <a:endParaRPr lang="en-US" dirty="0"/>
              </a:p>
            </p:txBody>
          </p:sp>
          <p:sp>
            <p:nvSpPr>
              <p:cNvPr id="2386" name="Rectangle 41">
                <a:extLst>
                  <a:ext uri="{FF2B5EF4-FFF2-40B4-BE49-F238E27FC236}">
                    <a16:creationId xmlns:a16="http://schemas.microsoft.com/office/drawing/2014/main" id="{4EE2C8A1-B4AB-3C21-5EE9-501880621A8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txBody>
              <a:bodyPr/>
              <a:lstStyle/>
              <a:p>
                <a:endParaRPr lang="en-US" dirty="0"/>
              </a:p>
            </p:txBody>
          </p:sp>
        </p:grpSp>
      </p:grpSp>
      <p:sp>
        <p:nvSpPr>
          <p:cNvPr id="2" name="Title 1">
            <a:extLst>
              <a:ext uri="{FF2B5EF4-FFF2-40B4-BE49-F238E27FC236}">
                <a16:creationId xmlns:a16="http://schemas.microsoft.com/office/drawing/2014/main" id="{7B45191A-633A-6784-66B8-5AA5A2E4BA6B}"/>
              </a:ext>
            </a:extLst>
          </p:cNvPr>
          <p:cNvSpPr>
            <a:spLocks noGrp="1"/>
          </p:cNvSpPr>
          <p:nvPr>
            <p:ph type="title"/>
          </p:nvPr>
        </p:nvSpPr>
        <p:spPr>
          <a:xfrm>
            <a:off x="1143001" y="845079"/>
            <a:ext cx="9905998" cy="590021"/>
          </a:xfrm>
        </p:spPr>
        <p:txBody>
          <a:bodyPr vert="horz" lIns="91440" tIns="45720" rIns="91440" bIns="45720" rtlCol="0" anchor="ctr">
            <a:normAutofit/>
          </a:bodyPr>
          <a:lstStyle/>
          <a:p>
            <a:pPr algn="ctr"/>
            <a:r>
              <a:rPr lang="en-US" dirty="0"/>
              <a:t>Milestones &amp; Modern AI</a:t>
            </a:r>
          </a:p>
        </p:txBody>
      </p:sp>
      <p:graphicFrame>
        <p:nvGraphicFramePr>
          <p:cNvPr id="5" name="Diagram 4">
            <a:extLst>
              <a:ext uri="{FF2B5EF4-FFF2-40B4-BE49-F238E27FC236}">
                <a16:creationId xmlns:a16="http://schemas.microsoft.com/office/drawing/2014/main" id="{779986AE-B399-52C2-2513-F85C8BD7B2FF}"/>
              </a:ext>
            </a:extLst>
          </p:cNvPr>
          <p:cNvGraphicFramePr/>
          <p:nvPr>
            <p:extLst>
              <p:ext uri="{D42A27DB-BD31-4B8C-83A1-F6EECF244321}">
                <p14:modId xmlns:p14="http://schemas.microsoft.com/office/powerpoint/2010/main" val="2848445507"/>
              </p:ext>
            </p:extLst>
          </p:nvPr>
        </p:nvGraphicFramePr>
        <p:xfrm>
          <a:off x="1139031" y="1539875"/>
          <a:ext cx="9905999" cy="42904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590089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8cb9118-67b4-4580-b604-ca15d6b6c55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FFEF7CCC72C04FA5F8C48B5B6E7E00" ma:contentTypeVersion="10" ma:contentTypeDescription="Create a new document." ma:contentTypeScope="" ma:versionID="9f50d6c3e7f6d360c8e608917a9081de">
  <xsd:schema xmlns:xsd="http://www.w3.org/2001/XMLSchema" xmlns:xs="http://www.w3.org/2001/XMLSchema" xmlns:p="http://schemas.microsoft.com/office/2006/metadata/properties" xmlns:ns2="78cb9118-67b4-4580-b604-ca15d6b6c55d" targetNamespace="http://schemas.microsoft.com/office/2006/metadata/properties" ma:root="true" ma:fieldsID="4d4b04b5702b3491b96ababb51a0424e" ns2:_="">
    <xsd:import namespace="78cb9118-67b4-4580-b604-ca15d6b6c55d"/>
    <xsd:element name="properties">
      <xsd:complexType>
        <xsd:sequence>
          <xsd:element name="documentManagement">
            <xsd:complexType>
              <xsd:all>
                <xsd:element ref="ns2:lcf76f155ced4ddcb4097134ff3c332f"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b9118-67b4-4580-b604-ca15d6b6c55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b17c3538-0c58-46e2-8d56-f0a842219cf7" ma:termSetId="09814cd3-568e-fe90-9814-8d621ff8fb84" ma:anchorId="fba54fb3-c3e1-fe81-a776-ca4b69148c4d" ma:open="true" ma:isKeyword="false">
      <xsd:complexType>
        <xsd:sequence>
          <xsd:element ref="pc:Terms" minOccurs="0" maxOccurs="1"/>
        </xsd:sequence>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B5BA6D-735E-432C-8F35-F0A9C03BB058}">
  <ds:schemaRefs>
    <ds:schemaRef ds:uri="http://schemas.microsoft.com/sharepoint/v3/contenttype/forms"/>
  </ds:schemaRefs>
</ds:datastoreItem>
</file>

<file path=customXml/itemProps2.xml><?xml version="1.0" encoding="utf-8"?>
<ds:datastoreItem xmlns:ds="http://schemas.openxmlformats.org/officeDocument/2006/customXml" ds:itemID="{BA0B9CB4-2CA5-4173-B31E-5803183B381B}">
  <ds:schemaRefs>
    <ds:schemaRef ds:uri="http://purl.org/dc/terms/"/>
    <ds:schemaRef ds:uri="http://www.w3.org/XML/1998/namespace"/>
    <ds:schemaRef ds:uri="http://purl.org/dc/dcmitype/"/>
    <ds:schemaRef ds:uri="5158ce1c-6665-4b99-82cf-0e77a0351e4a"/>
    <ds:schemaRef ds:uri="http://schemas.microsoft.com/office/infopath/2007/PartnerControls"/>
    <ds:schemaRef ds:uri="http://purl.org/dc/elements/1.1/"/>
    <ds:schemaRef ds:uri="http://schemas.microsoft.com/office/2006/documentManagement/types"/>
    <ds:schemaRef ds:uri="1cf66eb1-063b-453d-bf89-415cb65c2f9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4BB619B5-C4B9-4C99-87A9-620EA5411608}"/>
</file>

<file path=docProps/app.xml><?xml version="1.0" encoding="utf-8"?>
<Properties xmlns="http://schemas.openxmlformats.org/officeDocument/2006/extended-properties" xmlns:vt="http://schemas.openxmlformats.org/officeDocument/2006/docPropsVTypes">
  <Template>TM04033919[[fn=Circuit]]</Template>
  <TotalTime>2903</TotalTime>
  <Words>8314</Words>
  <Application>Microsoft Office PowerPoint</Application>
  <PresentationFormat>Widescreen</PresentationFormat>
  <Paragraphs>763</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Arial</vt:lpstr>
      <vt:lpstr>Arial Unicode MS</vt:lpstr>
      <vt:lpstr>Tw Cen MT</vt:lpstr>
      <vt:lpstr>Circuit</vt:lpstr>
      <vt:lpstr>An Introduction to Artificial Intelligence</vt:lpstr>
      <vt:lpstr>How this series was built</vt:lpstr>
      <vt:lpstr>Want to go deeper?</vt:lpstr>
      <vt:lpstr>Ready for Episode 1?</vt:lpstr>
      <vt:lpstr>Episode 1:</vt:lpstr>
      <vt:lpstr>What AI Is</vt:lpstr>
      <vt:lpstr>What AI Isn’t</vt:lpstr>
      <vt:lpstr>Early AI &amp; Winters</vt:lpstr>
      <vt:lpstr>Milestones &amp; Modern AI</vt:lpstr>
      <vt:lpstr>Ready for Episode 2?</vt:lpstr>
      <vt:lpstr>Episode 2:</vt:lpstr>
      <vt:lpstr>Machine Learning &amp; Two Core Styles</vt:lpstr>
      <vt:lpstr>Reinforcement Learning &amp; Recap</vt:lpstr>
      <vt:lpstr>Anatomy of a Neuron &amp; Activation Functions</vt:lpstr>
      <vt:lpstr>Network Architecture &amp; Learning</vt:lpstr>
      <vt:lpstr>Ready for Episode 3?</vt:lpstr>
      <vt:lpstr>Episode 3:</vt:lpstr>
      <vt:lpstr>Layers</vt:lpstr>
      <vt:lpstr>Parameters</vt:lpstr>
      <vt:lpstr>Activations</vt:lpstr>
      <vt:lpstr>Backpropagation &amp; Gradient Descent</vt:lpstr>
      <vt:lpstr>Ready for Episode 4?</vt:lpstr>
      <vt:lpstr>Episode 4:</vt:lpstr>
      <vt:lpstr>Deep Learning Basics</vt:lpstr>
      <vt:lpstr>Large Language Models</vt:lpstr>
      <vt:lpstr>Data, Fine-Tuning &amp;  Self-Supervision</vt:lpstr>
      <vt:lpstr>Overfitting &amp; How We Judge Success</vt:lpstr>
      <vt:lpstr>Quantization &amp; Why These Concepts Matter</vt:lpstr>
      <vt:lpstr>Efficient Fine-Tuning Techniques</vt:lpstr>
      <vt:lpstr>Takeaways &amp;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Brown</dc:creator>
  <cp:lastModifiedBy>Andrew Brown</cp:lastModifiedBy>
  <cp:revision>5</cp:revision>
  <dcterms:created xsi:type="dcterms:W3CDTF">2025-07-17T17:09:10Z</dcterms:created>
  <dcterms:modified xsi:type="dcterms:W3CDTF">2025-07-30T20:37:34Z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0x01010092FFEF7CCC72C04FA5F8C48B5B6E7E00</vt:lpwstr>
  </property>
</Properties>
</file>